
<file path=[Content_Types].xml><?xml version="1.0" encoding="utf-8"?>
<Types xmlns="http://schemas.openxmlformats.org/package/2006/content-types">
  <Default Extension="n5z" ContentType="image/x-emf"/>
  <Default Extension="png" ContentType="image/png"/>
  <Default Extension="svg" ContentType="image/svg+xml"/>
  <Default Extension="jpeg" ContentType="image/jpeg"/>
  <Default Extension="rels" ContentType="application/vnd.openxmlformats-package.relationships+xml"/>
  <Default Extension="wmf" ContentType="image/x-wmf"/>
  <Default Extension="xml" ContentType="application/xml"/>
  <Default Extension="4mt" ContentType="image/png"/>
  <Default Extension="wdp" ContentType="image/vnd.ms-photo"/>
  <Default Extension="tka" ContentType="image/pn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Layouts/slideLayout13.xml" ContentType="application/vnd.openxmlformats-officedocument.presentationml.slideLayout+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1.xml" ContentType="application/vnd.openxmlformats-officedocument.presentationml.notesSl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8.xml" ContentType="application/vnd.openxmlformats-officedocument.customXmlProperties+xml"/>
  <Override PartName="/customXml/itemProps7.xml" ContentType="application/vnd.openxmlformats-officedocument.customXmlProperties+xml"/>
  <Override PartName="/customXml/itemProps6.xml" ContentType="application/vnd.openxmlformats-officedocument.customXmlProperties+xml"/>
  <Override PartName="/customXml/itemProps5.xml" ContentType="application/vnd.openxmlformats-officedocument.customXml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app.xml" ContentType="application/vnd.openxmlformats-officedocument.extended-properties+xml"/>
  <Override PartName="/customXml/itemProps14.xml" ContentType="application/vnd.openxmlformats-officedocument.customXmlProperties+xml"/>
  <Override PartName="/docProps/core.xml" ContentType="application/vnd.openxmlformats-package.core-properties+xml"/>
  <Override PartName="/docProps/custom.xml" ContentType="application/vnd.openxmlformats-officedocument.custom-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1.xml" ContentType="application/vnd.openxmlformats-officedocument.customXmlProperties+xml"/>
  <Override PartName="/customXml/itemProps10.xml" ContentType="application/vnd.openxmlformats-officedocument.customXmlProperties+xml"/>
  <Override PartName="/customXml/itemProps9.xml" ContentType="application/vnd.openxmlformats-officedocument.customXmlProperties+xml"/>
  <Override PartName="/customXml/itemProps17.xml" ContentType="application/vnd.openxmlformats-officedocument.customXmlProperties+xml"/>
  <Override PartName="/customXml/itemProps16.xml" ContentType="application/vnd.openxmlformats-officedocument.customXmlProperties+xml"/>
  <Override PartName="/customXml/itemProps15.xml" ContentType="application/vnd.openxmlformats-officedocument.customXmlProperties+xml"/>
  <Override PartName="/customXml/itemProps18.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5"/>
  </p:sldMasterIdLst>
  <p:notesMasterIdLst>
    <p:notesMasterId r:id="rId45"/>
  </p:notesMasterIdLst>
  <p:sldIdLst>
    <p:sldId id="297" r:id="rId16"/>
    <p:sldId id="2147483183" r:id="rId17"/>
    <p:sldId id="2147483182" r:id="rId18"/>
    <p:sldId id="298" r:id="rId19"/>
    <p:sldId id="2147483185" r:id="rId20"/>
    <p:sldId id="379" r:id="rId21"/>
    <p:sldId id="2147483184" r:id="rId22"/>
    <p:sldId id="2147483208" r:id="rId23"/>
    <p:sldId id="2147483181" r:id="rId24"/>
    <p:sldId id="2147483187" r:id="rId25"/>
    <p:sldId id="2147483186" r:id="rId26"/>
    <p:sldId id="2147483188" r:id="rId27"/>
    <p:sldId id="2147483190" r:id="rId28"/>
    <p:sldId id="2147483191" r:id="rId29"/>
    <p:sldId id="2147483192" r:id="rId30"/>
    <p:sldId id="2147483193" r:id="rId31"/>
    <p:sldId id="2147483194" r:id="rId32"/>
    <p:sldId id="2147483195" r:id="rId33"/>
    <p:sldId id="2147483209" r:id="rId34"/>
    <p:sldId id="2147483197" r:id="rId35"/>
    <p:sldId id="2147483198" r:id="rId36"/>
    <p:sldId id="2147483199" r:id="rId37"/>
    <p:sldId id="2147483200" r:id="rId38"/>
    <p:sldId id="2147483202" r:id="rId39"/>
    <p:sldId id="2147483203" r:id="rId40"/>
    <p:sldId id="2147483204" r:id="rId41"/>
    <p:sldId id="2147483205" r:id="rId42"/>
    <p:sldId id="2147483206" r:id="rId43"/>
    <p:sldId id="2147483207" r:id="rId44"/>
  </p:sldIdLst>
  <p:sldSz cx="12192000" cy="6858000"/>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B24"/>
    <a:srgbClr val="FFC90D"/>
    <a:srgbClr val="23B14D"/>
    <a:srgbClr val="1F4A60"/>
    <a:srgbClr val="B3B3B3"/>
    <a:srgbClr val="565656"/>
    <a:srgbClr val="009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5" autoAdjust="0"/>
    <p:restoredTop sz="67476" autoAdjust="0"/>
  </p:normalViewPr>
  <p:slideViewPr>
    <p:cSldViewPr showGuides="1">
      <p:cViewPr varScale="1">
        <p:scale>
          <a:sx n="71" d="100"/>
          <a:sy n="71" d="100"/>
        </p:scale>
        <p:origin x="1914" y="66"/>
      </p:cViewPr>
      <p:guideLst/>
    </p:cSldViewPr>
  </p:slideViewPr>
  <p:notesTextViewPr>
    <p:cViewPr>
      <p:scale>
        <a:sx n="75" d="100"/>
        <a:sy n="75" d="100"/>
      </p:scale>
      <p:origin x="0" y="0"/>
    </p:cViewPr>
  </p:notesTextViewPr>
  <p:sorterViewPr>
    <p:cViewPr>
      <p:scale>
        <a:sx n="100" d="100"/>
        <a:sy n="100" d="100"/>
      </p:scale>
      <p:origin x="0" y="-34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customXml" Target="../customXml/item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notesMaster" Target="notesMasters/notesMaster1.xml"/><Relationship Id="rId53" Type="http://schemas.openxmlformats.org/officeDocument/2006/relationships/customXml" Target="../customXml/item17.xml"/><Relationship Id="rId5" Type="http://schemas.openxmlformats.org/officeDocument/2006/relationships/customXml" Target="../customXml/item5.xml"/><Relationship Id="rId10" Type="http://schemas.openxmlformats.org/officeDocument/2006/relationships/customXml" Target="../customXml/item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customXml" Target="../customXml/item16.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customXml" Target="../customXml/item15.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presProps" Target="presProps.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customXml" Target="../customXml/item18.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1.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5EB28D1-58D8-4EBA-AD4A-3097FCE67AD9}" type="datetimeFigureOut">
              <a:rPr lang="da-DK" smtClean="0"/>
              <a:t>29-01-2025</a:t>
            </a:fld>
            <a:endParaRPr lang="da-DK" dirty="0"/>
          </a:p>
        </p:txBody>
      </p:sp>
      <p:sp>
        <p:nvSpPr>
          <p:cNvPr id="4" name="Pladsholder til slidebille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2</a:t>
            </a:fld>
            <a:endParaRPr lang="da-DK" dirty="0"/>
          </a:p>
        </p:txBody>
      </p:sp>
    </p:spTree>
    <p:extLst>
      <p:ext uri="{BB962C8B-B14F-4D97-AF65-F5344CB8AC3E}">
        <p14:creationId xmlns:p14="http://schemas.microsoft.com/office/powerpoint/2010/main" val="2226552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6369F-B2C0-ACC9-D439-3CE43FD3DCB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608855D-551C-01A5-50C9-B3DC2D634EE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7C77B95-7E70-2C3B-E487-0015FBF2E388}"/>
              </a:ext>
            </a:extLst>
          </p:cNvPr>
          <p:cNvSpPr>
            <a:spLocks noGrp="1"/>
          </p:cNvSpPr>
          <p:nvPr>
            <p:ph type="body" idx="1"/>
          </p:nvPr>
        </p:nvSpPr>
        <p:spPr/>
        <p:txBody>
          <a:bodyPr/>
          <a:lstStyle/>
          <a:p>
            <a:r>
              <a:rPr lang="da-DK" b="1" dirty="0"/>
              <a:t>Afledningsstrategier må aldrig stå alene, da der i så fald er tale om undgåelse. Afledningsstrategier kan bruges til at dæmpe følelsen en smule (komme ned i det gule eller grønne felt), sådan at man har bedre forudsætninger for at problemløse og bruge strategier, hvor man bliver klogere på følelsen og hvordan man bør forstå og evt. handle på den</a:t>
            </a:r>
          </a:p>
        </p:txBody>
      </p:sp>
      <p:sp>
        <p:nvSpPr>
          <p:cNvPr id="4" name="Pladsholder til slidenummer 3">
            <a:extLst>
              <a:ext uri="{FF2B5EF4-FFF2-40B4-BE49-F238E27FC236}">
                <a16:creationId xmlns:a16="http://schemas.microsoft.com/office/drawing/2014/main" id="{303E096A-49AE-8E17-39DF-E5F6106EFF95}"/>
              </a:ext>
            </a:extLst>
          </p:cNvPr>
          <p:cNvSpPr>
            <a:spLocks noGrp="1"/>
          </p:cNvSpPr>
          <p:nvPr>
            <p:ph type="sldNum" sz="quarter" idx="5"/>
          </p:nvPr>
        </p:nvSpPr>
        <p:spPr/>
        <p:txBody>
          <a:bodyPr/>
          <a:lstStyle/>
          <a:p>
            <a:fld id="{22E91502-756A-4244-B8CC-0FD4F7A5EFF5}" type="slidenum">
              <a:rPr lang="da-DK" smtClean="0"/>
              <a:t>13</a:t>
            </a:fld>
            <a:endParaRPr lang="da-DK" dirty="0"/>
          </a:p>
        </p:txBody>
      </p:sp>
    </p:spTree>
    <p:extLst>
      <p:ext uri="{BB962C8B-B14F-4D97-AF65-F5344CB8AC3E}">
        <p14:creationId xmlns:p14="http://schemas.microsoft.com/office/powerpoint/2010/main" val="1481173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A6FB1-C050-168D-D708-80AD12AA408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1005F68-F93A-7D38-C0F6-57F4A57B795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ACA6EDB-6FE0-3EE1-B717-3044A8D7C398}"/>
              </a:ext>
            </a:extLst>
          </p:cNvPr>
          <p:cNvSpPr>
            <a:spLocks noGrp="1"/>
          </p:cNvSpPr>
          <p:nvPr>
            <p:ph type="body" idx="1"/>
          </p:nvPr>
        </p:nvSpPr>
        <p:spPr/>
        <p:txBody>
          <a:bodyPr/>
          <a:lstStyle/>
          <a:p>
            <a:r>
              <a:rPr lang="da-DK" dirty="0"/>
              <a:t>Her er nogle eksempler på strategier til at håndtere følelser ved at bevæge os tættere på følelsen. Vi kan bevæge os tættere på følelsen ved at fx tale med nogen, lytte til passende musik. tale med nogen, se på billeder, udtrykke følelser og mærke følelsen i kroppen. Vi hjælper patienter med at håndtere følelser uden at undgå dem. Hovedfokus er at skabe langsigtet forandring gennem strategier. Strategierne kan opdeles i to kategorier: at bevæge sig tættere på følelsen og at udtrykke følelsen gennem ord og handlinger.
</a:t>
            </a:r>
            <a:endParaRPr lang="da-DK" b="1" dirty="0"/>
          </a:p>
        </p:txBody>
      </p:sp>
      <p:sp>
        <p:nvSpPr>
          <p:cNvPr id="4" name="Pladsholder til slidenummer 3">
            <a:extLst>
              <a:ext uri="{FF2B5EF4-FFF2-40B4-BE49-F238E27FC236}">
                <a16:creationId xmlns:a16="http://schemas.microsoft.com/office/drawing/2014/main" id="{52ABFD46-9889-ED77-4619-C2D56F52191C}"/>
              </a:ext>
            </a:extLst>
          </p:cNvPr>
          <p:cNvSpPr>
            <a:spLocks noGrp="1"/>
          </p:cNvSpPr>
          <p:nvPr>
            <p:ph type="sldNum" sz="quarter" idx="5"/>
          </p:nvPr>
        </p:nvSpPr>
        <p:spPr/>
        <p:txBody>
          <a:bodyPr/>
          <a:lstStyle/>
          <a:p>
            <a:fld id="{22E91502-756A-4244-B8CC-0FD4F7A5EFF5}" type="slidenum">
              <a:rPr lang="da-DK" smtClean="0"/>
              <a:t>14</a:t>
            </a:fld>
            <a:endParaRPr lang="da-DK" dirty="0"/>
          </a:p>
        </p:txBody>
      </p:sp>
    </p:spTree>
    <p:extLst>
      <p:ext uri="{BB962C8B-B14F-4D97-AF65-F5344CB8AC3E}">
        <p14:creationId xmlns:p14="http://schemas.microsoft.com/office/powerpoint/2010/main" val="3958665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D58C9-D290-A636-CD00-EC6550341AF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994491D-492C-3BAC-EB4B-600A47E4B31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852A438-476D-735D-6869-B94AFBF7A2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Her er nogle eksempler på strategier til at håndtere følelser ved at bevæge os væk fra følelsen. Vi kan bevæge os væk fra følelsen ved at aflede os selv med sanserne fx spise noget stærkt eller koldt. Berolige sig selv med te, kaffe eller et varmt bad. Fysiske aktiviteter som at knuge en </a:t>
            </a:r>
            <a:r>
              <a:rPr lang="da-DK" dirty="0" err="1"/>
              <a:t>ballstick</a:t>
            </a:r>
            <a:r>
              <a:rPr lang="da-DK" dirty="0"/>
              <a:t> kan også hjælpe. Lyt til musik, der vækker andre følelser, eller se billeder på mobilen. Det er vigtigt ikke kun at aflede, da det kan føre til undgåelse af følelser.</a:t>
            </a:r>
          </a:p>
          <a:p>
            <a:r>
              <a:rPr lang="da-DK" dirty="0"/>
              <a:t>Strategier for midlertidig afledning fra følelser inkluderer afledning, som giver en kortvarig pause. Det er ofte noget patienten allerede har erfaring med. Det bør altid følges op af strategier fra kategori 1.
</a:t>
            </a:r>
            <a:endParaRPr lang="da-DK" b="1" dirty="0"/>
          </a:p>
        </p:txBody>
      </p:sp>
      <p:sp>
        <p:nvSpPr>
          <p:cNvPr id="4" name="Pladsholder til slidenummer 3">
            <a:extLst>
              <a:ext uri="{FF2B5EF4-FFF2-40B4-BE49-F238E27FC236}">
                <a16:creationId xmlns:a16="http://schemas.microsoft.com/office/drawing/2014/main" id="{F64AE38B-1071-FBCB-6265-E7C4D9B4F3F2}"/>
              </a:ext>
            </a:extLst>
          </p:cNvPr>
          <p:cNvSpPr>
            <a:spLocks noGrp="1"/>
          </p:cNvSpPr>
          <p:nvPr>
            <p:ph type="sldNum" sz="quarter" idx="5"/>
          </p:nvPr>
        </p:nvSpPr>
        <p:spPr/>
        <p:txBody>
          <a:bodyPr/>
          <a:lstStyle/>
          <a:p>
            <a:fld id="{22E91502-756A-4244-B8CC-0FD4F7A5EFF5}" type="slidenum">
              <a:rPr lang="da-DK" smtClean="0"/>
              <a:t>15</a:t>
            </a:fld>
            <a:endParaRPr lang="da-DK" dirty="0"/>
          </a:p>
        </p:txBody>
      </p:sp>
    </p:spTree>
    <p:extLst>
      <p:ext uri="{BB962C8B-B14F-4D97-AF65-F5344CB8AC3E}">
        <p14:creationId xmlns:p14="http://schemas.microsoft.com/office/powerpoint/2010/main" val="1532791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03409-F9B6-89CD-DA3D-11CE3525E85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E59D58E-E0FF-15BE-A703-587B4520BC6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C2CB017-6033-3989-33F8-90ACE88B36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meget afledning kan føre til undgåelse af følelser og er kun en midlertidig løsning. Det er vigtigt at støtte patienten i at konfrontere og udtrykke svære følelser for at opnå øget tolerance.
</a:t>
            </a:r>
            <a:endParaRPr lang="da-DK" b="1" dirty="0"/>
          </a:p>
        </p:txBody>
      </p:sp>
      <p:sp>
        <p:nvSpPr>
          <p:cNvPr id="4" name="Pladsholder til slidenummer 3">
            <a:extLst>
              <a:ext uri="{FF2B5EF4-FFF2-40B4-BE49-F238E27FC236}">
                <a16:creationId xmlns:a16="http://schemas.microsoft.com/office/drawing/2014/main" id="{E9EE2A33-1858-D90E-2C46-B497BC0EB0C1}"/>
              </a:ext>
            </a:extLst>
          </p:cNvPr>
          <p:cNvSpPr>
            <a:spLocks noGrp="1"/>
          </p:cNvSpPr>
          <p:nvPr>
            <p:ph type="sldNum" sz="quarter" idx="5"/>
          </p:nvPr>
        </p:nvSpPr>
        <p:spPr/>
        <p:txBody>
          <a:bodyPr/>
          <a:lstStyle/>
          <a:p>
            <a:fld id="{22E91502-756A-4244-B8CC-0FD4F7A5EFF5}" type="slidenum">
              <a:rPr lang="da-DK" smtClean="0"/>
              <a:t>16</a:t>
            </a:fld>
            <a:endParaRPr lang="da-DK" dirty="0"/>
          </a:p>
        </p:txBody>
      </p:sp>
    </p:spTree>
    <p:extLst>
      <p:ext uri="{BB962C8B-B14F-4D97-AF65-F5344CB8AC3E}">
        <p14:creationId xmlns:p14="http://schemas.microsoft.com/office/powerpoint/2010/main" val="122750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0CEE4-C6FF-38A0-8BF1-41FF4C2E639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3DEA28E-1D58-FF64-F045-738581395E1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46BB812-3D35-47D9-95F3-E2F259C725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Støttestrategier for patienter varierer afhængigt af deres tilstand. I krise (rød) bør afledende strategier anvendes. Når det er svært (gul), bør patienten støttes i at forstå følelser. Når rolig (grøn), bør refleksion og nye strategier opfordres.</a:t>
            </a:r>
            <a:endParaRPr lang="da-DK" b="1" dirty="0"/>
          </a:p>
        </p:txBody>
      </p:sp>
      <p:sp>
        <p:nvSpPr>
          <p:cNvPr id="4" name="Pladsholder til slidenummer 3">
            <a:extLst>
              <a:ext uri="{FF2B5EF4-FFF2-40B4-BE49-F238E27FC236}">
                <a16:creationId xmlns:a16="http://schemas.microsoft.com/office/drawing/2014/main" id="{2B5A9227-6B1E-0D57-266D-9C416C72E391}"/>
              </a:ext>
            </a:extLst>
          </p:cNvPr>
          <p:cNvSpPr>
            <a:spLocks noGrp="1"/>
          </p:cNvSpPr>
          <p:nvPr>
            <p:ph type="sldNum" sz="quarter" idx="5"/>
          </p:nvPr>
        </p:nvSpPr>
        <p:spPr/>
        <p:txBody>
          <a:bodyPr/>
          <a:lstStyle/>
          <a:p>
            <a:fld id="{22E91502-756A-4244-B8CC-0FD4F7A5EFF5}" type="slidenum">
              <a:rPr lang="da-DK" smtClean="0"/>
              <a:t>17</a:t>
            </a:fld>
            <a:endParaRPr lang="da-DK" dirty="0"/>
          </a:p>
        </p:txBody>
      </p:sp>
    </p:spTree>
    <p:extLst>
      <p:ext uri="{BB962C8B-B14F-4D97-AF65-F5344CB8AC3E}">
        <p14:creationId xmlns:p14="http://schemas.microsoft.com/office/powerpoint/2010/main" val="308055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3B877-1027-A647-A2FD-DB22E90FF70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2987E4B-A878-FA7B-71C0-12FD307F8D6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8B34407-382E-2141-1A21-9EE93B99AE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at arbejde med selvskade, skal vi forstå dets funktion og forebygge nye episoder. Vi skal undersøge, hvad der går forud for episoderne og vælge strategier, der matcher patientens behov. Brug kædeanalyse og vær nysgerrig med patienten ved hjælp af De 4 H’er.
</a:t>
            </a:r>
            <a:endParaRPr lang="da-DK" b="1" dirty="0"/>
          </a:p>
        </p:txBody>
      </p:sp>
      <p:sp>
        <p:nvSpPr>
          <p:cNvPr id="4" name="Pladsholder til slidenummer 3">
            <a:extLst>
              <a:ext uri="{FF2B5EF4-FFF2-40B4-BE49-F238E27FC236}">
                <a16:creationId xmlns:a16="http://schemas.microsoft.com/office/drawing/2014/main" id="{7BBE2BE7-567C-016E-0AB9-B9E118331E86}"/>
              </a:ext>
            </a:extLst>
          </p:cNvPr>
          <p:cNvSpPr>
            <a:spLocks noGrp="1"/>
          </p:cNvSpPr>
          <p:nvPr>
            <p:ph type="sldNum" sz="quarter" idx="5"/>
          </p:nvPr>
        </p:nvSpPr>
        <p:spPr/>
        <p:txBody>
          <a:bodyPr/>
          <a:lstStyle/>
          <a:p>
            <a:fld id="{22E91502-756A-4244-B8CC-0FD4F7A5EFF5}" type="slidenum">
              <a:rPr lang="da-DK" smtClean="0"/>
              <a:t>18</a:t>
            </a:fld>
            <a:endParaRPr lang="da-DK" dirty="0"/>
          </a:p>
        </p:txBody>
      </p:sp>
    </p:spTree>
    <p:extLst>
      <p:ext uri="{BB962C8B-B14F-4D97-AF65-F5344CB8AC3E}">
        <p14:creationId xmlns:p14="http://schemas.microsoft.com/office/powerpoint/2010/main" val="949242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36ECA-2944-1123-5E18-1C35C4FF7E4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E460716-FE08-C1A1-2AB3-A37647F47D6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B8DCDDD-F7EC-F5AC-17EF-882FFBDF97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For meget afledning kan føre til undgåelse af følelser og er kun en midlertidig løsning. Det er vigtigt at støtte patienten i at konfrontere og udtrykke svære følelser for at opnå øget tolerance.
</a:t>
            </a:r>
            <a:endParaRPr lang="da-DK" b="1" dirty="0"/>
          </a:p>
        </p:txBody>
      </p:sp>
      <p:sp>
        <p:nvSpPr>
          <p:cNvPr id="4" name="Pladsholder til slidenummer 3">
            <a:extLst>
              <a:ext uri="{FF2B5EF4-FFF2-40B4-BE49-F238E27FC236}">
                <a16:creationId xmlns:a16="http://schemas.microsoft.com/office/drawing/2014/main" id="{4DEE9A1D-12F0-5C82-3EA0-B8DC66342805}"/>
              </a:ext>
            </a:extLst>
          </p:cNvPr>
          <p:cNvSpPr>
            <a:spLocks noGrp="1"/>
          </p:cNvSpPr>
          <p:nvPr>
            <p:ph type="sldNum" sz="quarter" idx="5"/>
          </p:nvPr>
        </p:nvSpPr>
        <p:spPr/>
        <p:txBody>
          <a:bodyPr/>
          <a:lstStyle/>
          <a:p>
            <a:fld id="{22E91502-756A-4244-B8CC-0FD4F7A5EFF5}" type="slidenum">
              <a:rPr lang="da-DK" smtClean="0"/>
              <a:t>19</a:t>
            </a:fld>
            <a:endParaRPr lang="da-DK" dirty="0"/>
          </a:p>
        </p:txBody>
      </p:sp>
    </p:spTree>
    <p:extLst>
      <p:ext uri="{BB962C8B-B14F-4D97-AF65-F5344CB8AC3E}">
        <p14:creationId xmlns:p14="http://schemas.microsoft.com/office/powerpoint/2010/main" val="1547573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3D47A-E7A2-5C28-E76D-66932C2440A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94DF241-E8C3-9358-F88D-1BE4C66348A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5E91AC1-739C-27C8-6993-2776D2A09A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b="1" dirty="0"/>
          </a:p>
        </p:txBody>
      </p:sp>
      <p:sp>
        <p:nvSpPr>
          <p:cNvPr id="4" name="Pladsholder til slidenummer 3">
            <a:extLst>
              <a:ext uri="{FF2B5EF4-FFF2-40B4-BE49-F238E27FC236}">
                <a16:creationId xmlns:a16="http://schemas.microsoft.com/office/drawing/2014/main" id="{6D11033A-6511-E6BA-68D3-75DC525DFF1E}"/>
              </a:ext>
            </a:extLst>
          </p:cNvPr>
          <p:cNvSpPr>
            <a:spLocks noGrp="1"/>
          </p:cNvSpPr>
          <p:nvPr>
            <p:ph type="sldNum" sz="quarter" idx="5"/>
          </p:nvPr>
        </p:nvSpPr>
        <p:spPr/>
        <p:txBody>
          <a:bodyPr/>
          <a:lstStyle/>
          <a:p>
            <a:fld id="{22E91502-756A-4244-B8CC-0FD4F7A5EFF5}" type="slidenum">
              <a:rPr lang="da-DK" smtClean="0"/>
              <a:t>20</a:t>
            </a:fld>
            <a:endParaRPr lang="da-DK" dirty="0"/>
          </a:p>
        </p:txBody>
      </p:sp>
    </p:spTree>
    <p:extLst>
      <p:ext uri="{BB962C8B-B14F-4D97-AF65-F5344CB8AC3E}">
        <p14:creationId xmlns:p14="http://schemas.microsoft.com/office/powerpoint/2010/main" val="991780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21</a:t>
            </a:fld>
            <a:endParaRPr lang="da-DK" dirty="0"/>
          </a:p>
        </p:txBody>
      </p:sp>
    </p:spTree>
    <p:extLst>
      <p:ext uri="{BB962C8B-B14F-4D97-AF65-F5344CB8AC3E}">
        <p14:creationId xmlns:p14="http://schemas.microsoft.com/office/powerpoint/2010/main" val="174566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CB87-0FCA-2DB8-3A7C-784FF4789FF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EE540D9-634C-579A-E30A-FC05512C4D8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5828FB9-57E7-D269-1847-546536B9BB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Afledningsstrategier hjælper ikke med at give samme ro som selvskade, men de kan hjælpe med at håndtere stærke følelser, dæmpe intensiteten og modvirke impulser til selvskade. Når vi præsenterer afledningsstrategier for patienter, er det vigtigt at forventningsafstemme. Afledning giver sjældent samme ro som selvskade, men kan hjælpe med at håndtere stærke følelser og dæmpe intensiteten af svære følelser.
</a:t>
            </a:r>
            <a:endParaRPr lang="da-DK" b="1" dirty="0"/>
          </a:p>
        </p:txBody>
      </p:sp>
      <p:sp>
        <p:nvSpPr>
          <p:cNvPr id="4" name="Pladsholder til slidenummer 3">
            <a:extLst>
              <a:ext uri="{FF2B5EF4-FFF2-40B4-BE49-F238E27FC236}">
                <a16:creationId xmlns:a16="http://schemas.microsoft.com/office/drawing/2014/main" id="{E3D64AB1-7438-EF4C-7D17-7C4C1436405D}"/>
              </a:ext>
            </a:extLst>
          </p:cNvPr>
          <p:cNvSpPr>
            <a:spLocks noGrp="1"/>
          </p:cNvSpPr>
          <p:nvPr>
            <p:ph type="sldNum" sz="quarter" idx="5"/>
          </p:nvPr>
        </p:nvSpPr>
        <p:spPr/>
        <p:txBody>
          <a:bodyPr/>
          <a:lstStyle/>
          <a:p>
            <a:fld id="{22E91502-756A-4244-B8CC-0FD4F7A5EFF5}" type="slidenum">
              <a:rPr lang="da-DK" smtClean="0"/>
              <a:t>22</a:t>
            </a:fld>
            <a:endParaRPr lang="da-DK" dirty="0"/>
          </a:p>
        </p:txBody>
      </p:sp>
    </p:spTree>
    <p:extLst>
      <p:ext uri="{BB962C8B-B14F-4D97-AF65-F5344CB8AC3E}">
        <p14:creationId xmlns:p14="http://schemas.microsoft.com/office/powerpoint/2010/main" val="2438047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285750" lvl="0" indent="-285750">
              <a:lnSpc>
                <a:spcPct val="90000"/>
              </a:lnSpc>
              <a:buFont typeface="Arial" panose="020B0604020202020204" pitchFamily="34" charset="0"/>
              <a:buChar char="•"/>
            </a:pPr>
            <a:r>
              <a:rPr lang="da-DK" sz="1200" dirty="0"/>
              <a:t>Brugerne ønskede det</a:t>
            </a:r>
          </a:p>
          <a:p>
            <a:pPr marL="285750" lvl="0" indent="-285750">
              <a:lnSpc>
                <a:spcPct val="90000"/>
              </a:lnSpc>
              <a:buFont typeface="Arial" panose="020B0604020202020204" pitchFamily="34" charset="0"/>
              <a:buChar char="•"/>
            </a:pPr>
            <a:r>
              <a:rPr lang="da-DK" sz="1200" dirty="0"/>
              <a:t>Udviklet sammen med pårørende og professionelle</a:t>
            </a:r>
          </a:p>
          <a:p>
            <a:pPr marL="285750" lvl="0" indent="-285750">
              <a:lnSpc>
                <a:spcPct val="90000"/>
              </a:lnSpc>
              <a:buFont typeface="Arial" panose="020B0604020202020204" pitchFamily="34" charset="0"/>
              <a:buChar char="•"/>
            </a:pPr>
            <a:r>
              <a:rPr lang="da-DK" sz="1200" dirty="0"/>
              <a:t>Se filmen i appen</a:t>
            </a:r>
          </a:p>
          <a:p>
            <a:pPr marL="285750" lvl="0" indent="-285750">
              <a:lnSpc>
                <a:spcPct val="90000"/>
              </a:lnSpc>
              <a:buFont typeface="Arial" panose="020B0604020202020204" pitchFamily="34" charset="0"/>
              <a:buChar char="•"/>
            </a:pPr>
            <a:r>
              <a:rPr lang="da-DK" sz="1200" dirty="0"/>
              <a:t>Personlig fortælling på vimeo.com</a:t>
            </a:r>
          </a:p>
        </p:txBody>
      </p:sp>
      <p:sp>
        <p:nvSpPr>
          <p:cNvPr id="4" name="Pladsholder til slidenummer 3"/>
          <p:cNvSpPr>
            <a:spLocks noGrp="1"/>
          </p:cNvSpPr>
          <p:nvPr>
            <p:ph type="sldNum" sz="quarter" idx="5"/>
          </p:nvPr>
        </p:nvSpPr>
        <p:spPr/>
        <p:txBody>
          <a:bodyPr/>
          <a:lstStyle/>
          <a:p>
            <a:fld id="{22E91502-756A-4244-B8CC-0FD4F7A5EFF5}" type="slidenum">
              <a:rPr lang="da-DK" smtClean="0"/>
              <a:t>3</a:t>
            </a:fld>
            <a:endParaRPr lang="da-DK" dirty="0"/>
          </a:p>
        </p:txBody>
      </p:sp>
    </p:spTree>
    <p:extLst>
      <p:ext uri="{BB962C8B-B14F-4D97-AF65-F5344CB8AC3E}">
        <p14:creationId xmlns:p14="http://schemas.microsoft.com/office/powerpoint/2010/main" val="565515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3B2D9-4434-26EE-E837-F4B6AFBEA29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AB2D008-D0EE-1181-99CD-0F9BE137D53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5A13101-E3AB-559A-D0B9-A67FADEA943E}"/>
              </a:ext>
            </a:extLst>
          </p:cNvPr>
          <p:cNvSpPr>
            <a:spLocks noGrp="1"/>
          </p:cNvSpPr>
          <p:nvPr>
            <p:ph type="body" idx="1"/>
          </p:nvPr>
        </p:nvSpPr>
        <p:spPr/>
        <p:txBody>
          <a:bodyPr/>
          <a:lstStyle/>
          <a:p>
            <a:r>
              <a:rPr lang="da-DK" dirty="0"/>
              <a:t>SAFE app indeholder information om, hvad selvskade er, hvordan adfærden kan afledes samt konkrete anvisninger til beroligende metoder. SAFE app er således et redskab til både undervisning og behandling.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
</a:t>
            </a:r>
            <a:endParaRPr lang="da-DK" b="1" dirty="0"/>
          </a:p>
        </p:txBody>
      </p:sp>
      <p:sp>
        <p:nvSpPr>
          <p:cNvPr id="4" name="Pladsholder til slidenummer 3">
            <a:extLst>
              <a:ext uri="{FF2B5EF4-FFF2-40B4-BE49-F238E27FC236}">
                <a16:creationId xmlns:a16="http://schemas.microsoft.com/office/drawing/2014/main" id="{7CDE903D-B228-5313-A1F5-03881BD8A060}"/>
              </a:ext>
            </a:extLst>
          </p:cNvPr>
          <p:cNvSpPr>
            <a:spLocks noGrp="1"/>
          </p:cNvSpPr>
          <p:nvPr>
            <p:ph type="sldNum" sz="quarter" idx="5"/>
          </p:nvPr>
        </p:nvSpPr>
        <p:spPr/>
        <p:txBody>
          <a:bodyPr/>
          <a:lstStyle/>
          <a:p>
            <a:fld id="{22E91502-756A-4244-B8CC-0FD4F7A5EFF5}" type="slidenum">
              <a:rPr lang="da-DK" smtClean="0"/>
              <a:t>23</a:t>
            </a:fld>
            <a:endParaRPr lang="da-DK" dirty="0"/>
          </a:p>
        </p:txBody>
      </p:sp>
    </p:spTree>
    <p:extLst>
      <p:ext uri="{BB962C8B-B14F-4D97-AF65-F5344CB8AC3E}">
        <p14:creationId xmlns:p14="http://schemas.microsoft.com/office/powerpoint/2010/main" val="3443172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65CE0-7611-8453-CBFA-2208B9B02BE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2C853BF-DAE8-A88A-FE87-A2006259C4A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C2D1F24-4C31-3092-BA2B-A0E0921E8F38}"/>
              </a:ext>
            </a:extLst>
          </p:cNvPr>
          <p:cNvSpPr>
            <a:spLocks noGrp="1"/>
          </p:cNvSpPr>
          <p:nvPr>
            <p:ph type="body" idx="1"/>
          </p:nvPr>
        </p:nvSpPr>
        <p:spPr/>
        <p:txBody>
          <a:bodyPr/>
          <a:lstStyle/>
          <a:p>
            <a:r>
              <a:rPr lang="da-DK" dirty="0"/>
              <a:t>SAFE appen henvender sig til mennesker med trang til selvskade, deres pårørende som forældre og venner, samt sundhedsprofessionelle som sygeplejersker og psykologer.
</a:t>
            </a:r>
            <a:endParaRPr lang="da-DK" b="1" dirty="0"/>
          </a:p>
        </p:txBody>
      </p:sp>
      <p:sp>
        <p:nvSpPr>
          <p:cNvPr id="4" name="Pladsholder til slidenummer 3">
            <a:extLst>
              <a:ext uri="{FF2B5EF4-FFF2-40B4-BE49-F238E27FC236}">
                <a16:creationId xmlns:a16="http://schemas.microsoft.com/office/drawing/2014/main" id="{7E5CA07C-580E-A1D9-5307-6DDB7C6418A8}"/>
              </a:ext>
            </a:extLst>
          </p:cNvPr>
          <p:cNvSpPr>
            <a:spLocks noGrp="1"/>
          </p:cNvSpPr>
          <p:nvPr>
            <p:ph type="sldNum" sz="quarter" idx="5"/>
          </p:nvPr>
        </p:nvSpPr>
        <p:spPr/>
        <p:txBody>
          <a:bodyPr/>
          <a:lstStyle/>
          <a:p>
            <a:fld id="{22E91502-756A-4244-B8CC-0FD4F7A5EFF5}" type="slidenum">
              <a:rPr lang="da-DK" smtClean="0"/>
              <a:t>24</a:t>
            </a:fld>
            <a:endParaRPr lang="da-DK" dirty="0"/>
          </a:p>
        </p:txBody>
      </p:sp>
    </p:spTree>
    <p:extLst>
      <p:ext uri="{BB962C8B-B14F-4D97-AF65-F5344CB8AC3E}">
        <p14:creationId xmlns:p14="http://schemas.microsoft.com/office/powerpoint/2010/main" val="2889292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3084F-3DD4-8EF1-41F4-DC8E472C010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8BCF457-546C-C187-8486-5F828FCCF3F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C37931D-DEF1-D8A4-FEBB-7D88D97AF334}"/>
              </a:ext>
            </a:extLst>
          </p:cNvPr>
          <p:cNvSpPr>
            <a:spLocks noGrp="1"/>
          </p:cNvSpPr>
          <p:nvPr>
            <p:ph type="body" idx="1"/>
          </p:nvPr>
        </p:nvSpPr>
        <p:spPr/>
        <p:txBody>
          <a:bodyPr/>
          <a:lstStyle/>
          <a:p>
            <a:pPr marL="0" indent="0" algn="just">
              <a:buNone/>
            </a:pPr>
            <a:r>
              <a:rPr lang="da-DK" sz="1200" dirty="0">
                <a:ea typeface="Verdana" panose="020B0604030504040204" pitchFamily="34" charset="0"/>
              </a:rPr>
              <a:t>SAFE Appen har en oversigt over forskellige beroligende metoder i form af:</a:t>
            </a:r>
          </a:p>
          <a:p>
            <a:pPr marL="171450" indent="-171450" algn="just">
              <a:buFont typeface="Arial" panose="020B0604020202020204" pitchFamily="34" charset="0"/>
              <a:buChar char="•"/>
            </a:pPr>
            <a:r>
              <a:rPr lang="da-DK" sz="1200" dirty="0">
                <a:ea typeface="Verdana" panose="020B0604030504040204" pitchFamily="34" charset="0"/>
              </a:rPr>
              <a:t>Et idekatalog over strategier</a:t>
            </a:r>
          </a:p>
          <a:p>
            <a:pPr marL="171450" indent="-171450" algn="just">
              <a:buFont typeface="Arial" panose="020B0604020202020204" pitchFamily="34" charset="0"/>
              <a:buChar char="•"/>
            </a:pPr>
            <a:r>
              <a:rPr lang="da-DK" sz="1200" dirty="0">
                <a:ea typeface="Verdana" panose="020B0604030504040204" pitchFamily="34" charset="0"/>
              </a:rPr>
              <a:t>Konkrete og enkle redskaber</a:t>
            </a:r>
          </a:p>
          <a:p>
            <a:pPr marL="171450" indent="-171450" algn="just">
              <a:buFont typeface="Arial" panose="020B0604020202020204" pitchFamily="34" charset="0"/>
              <a:buChar char="•"/>
            </a:pPr>
            <a:r>
              <a:rPr lang="da-DK" sz="1200" dirty="0">
                <a:ea typeface="Verdana" panose="020B0604030504040204" pitchFamily="34" charset="0"/>
              </a:rPr>
              <a:t>Stimulering af sanser med hensigt at flytte fokus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1" dirty="0"/>
          </a:p>
        </p:txBody>
      </p:sp>
      <p:sp>
        <p:nvSpPr>
          <p:cNvPr id="4" name="Pladsholder til slidenummer 3">
            <a:extLst>
              <a:ext uri="{FF2B5EF4-FFF2-40B4-BE49-F238E27FC236}">
                <a16:creationId xmlns:a16="http://schemas.microsoft.com/office/drawing/2014/main" id="{EB2073A5-582D-18D0-31D0-D391BE873594}"/>
              </a:ext>
            </a:extLst>
          </p:cNvPr>
          <p:cNvSpPr>
            <a:spLocks noGrp="1"/>
          </p:cNvSpPr>
          <p:nvPr>
            <p:ph type="sldNum" sz="quarter" idx="5"/>
          </p:nvPr>
        </p:nvSpPr>
        <p:spPr/>
        <p:txBody>
          <a:bodyPr/>
          <a:lstStyle/>
          <a:p>
            <a:fld id="{22E91502-756A-4244-B8CC-0FD4F7A5EFF5}" type="slidenum">
              <a:rPr lang="da-DK" smtClean="0"/>
              <a:t>25</a:t>
            </a:fld>
            <a:endParaRPr lang="da-DK" dirty="0"/>
          </a:p>
        </p:txBody>
      </p:sp>
    </p:spTree>
    <p:extLst>
      <p:ext uri="{BB962C8B-B14F-4D97-AF65-F5344CB8AC3E}">
        <p14:creationId xmlns:p14="http://schemas.microsoft.com/office/powerpoint/2010/main" val="3277670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EFD12-6543-BD1E-07BC-E4FC6CDE652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21CCD75-7EFA-D8BB-3B12-CACF6B0BCAC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FC040CA-E523-0049-3EC5-24D1CFC19F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Note-funktionen på 'Min side' hjælper mennesker med selvskadetrang ved at organisere tanker og følelser. Den synliggør selvberoligelsesstrategier og giver mulighed for at skabe en personlig samling af metoder. </a:t>
            </a:r>
            <a:endParaRPr lang="da-DK" b="1" dirty="0"/>
          </a:p>
        </p:txBody>
      </p:sp>
      <p:sp>
        <p:nvSpPr>
          <p:cNvPr id="4" name="Pladsholder til slidenummer 3">
            <a:extLst>
              <a:ext uri="{FF2B5EF4-FFF2-40B4-BE49-F238E27FC236}">
                <a16:creationId xmlns:a16="http://schemas.microsoft.com/office/drawing/2014/main" id="{C6E5BF2A-0157-856A-ECF9-773EE3E8E5FB}"/>
              </a:ext>
            </a:extLst>
          </p:cNvPr>
          <p:cNvSpPr>
            <a:spLocks noGrp="1"/>
          </p:cNvSpPr>
          <p:nvPr>
            <p:ph type="sldNum" sz="quarter" idx="5"/>
          </p:nvPr>
        </p:nvSpPr>
        <p:spPr/>
        <p:txBody>
          <a:bodyPr/>
          <a:lstStyle/>
          <a:p>
            <a:fld id="{22E91502-756A-4244-B8CC-0FD4F7A5EFF5}" type="slidenum">
              <a:rPr lang="da-DK" smtClean="0"/>
              <a:t>26</a:t>
            </a:fld>
            <a:endParaRPr lang="da-DK" dirty="0"/>
          </a:p>
        </p:txBody>
      </p:sp>
    </p:spTree>
    <p:extLst>
      <p:ext uri="{BB962C8B-B14F-4D97-AF65-F5344CB8AC3E}">
        <p14:creationId xmlns:p14="http://schemas.microsoft.com/office/powerpoint/2010/main" val="1205196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8BD7F-935D-2A76-2D15-D4FEDC1BC01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CDA14B3-49B2-5336-F624-9360F940195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92B3D5F-A008-AFDC-AC4B-96DF2DD34C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Appen indeholder mange strategier og beroligende metoder. Det kan være svært at overskue valgmulighederne, når man har det svært. Det anbefales derfor at fremhæve favoritfunktionen for patienten, da denne kan gøre det muligt for patienten at gemme sine yndlingsstrategier og beroligende metoder.</a:t>
            </a:r>
            <a:endParaRPr lang="da-DK" b="1" dirty="0"/>
          </a:p>
        </p:txBody>
      </p:sp>
      <p:sp>
        <p:nvSpPr>
          <p:cNvPr id="4" name="Pladsholder til slidenummer 3">
            <a:extLst>
              <a:ext uri="{FF2B5EF4-FFF2-40B4-BE49-F238E27FC236}">
                <a16:creationId xmlns:a16="http://schemas.microsoft.com/office/drawing/2014/main" id="{1C317B56-16C1-6B75-F1D2-D464BD8224D9}"/>
              </a:ext>
            </a:extLst>
          </p:cNvPr>
          <p:cNvSpPr>
            <a:spLocks noGrp="1"/>
          </p:cNvSpPr>
          <p:nvPr>
            <p:ph type="sldNum" sz="quarter" idx="5"/>
          </p:nvPr>
        </p:nvSpPr>
        <p:spPr/>
        <p:txBody>
          <a:bodyPr/>
          <a:lstStyle/>
          <a:p>
            <a:fld id="{22E91502-756A-4244-B8CC-0FD4F7A5EFF5}" type="slidenum">
              <a:rPr lang="da-DK" smtClean="0"/>
              <a:t>27</a:t>
            </a:fld>
            <a:endParaRPr lang="da-DK" dirty="0"/>
          </a:p>
        </p:txBody>
      </p:sp>
    </p:spTree>
    <p:extLst>
      <p:ext uri="{BB962C8B-B14F-4D97-AF65-F5344CB8AC3E}">
        <p14:creationId xmlns:p14="http://schemas.microsoft.com/office/powerpoint/2010/main" val="27989024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A461B-291A-27CD-8A7A-2AA87DC10A3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9B4F4FB-CAAB-92C2-77E7-4255315194A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8915557-8A8C-7C61-DF5A-F119298E5C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Siden 'Læs' tilbyder information til sundhedsprofessionelle, pårørende og patienter om aktuelle situationer. Den giver også inspiration til dig som sundhedsprofessionel om, hvordan man kan tale om selvskade.
</a:t>
            </a:r>
            <a:endParaRPr lang="da-DK" b="1" dirty="0"/>
          </a:p>
        </p:txBody>
      </p:sp>
      <p:sp>
        <p:nvSpPr>
          <p:cNvPr id="4" name="Pladsholder til slidenummer 3">
            <a:extLst>
              <a:ext uri="{FF2B5EF4-FFF2-40B4-BE49-F238E27FC236}">
                <a16:creationId xmlns:a16="http://schemas.microsoft.com/office/drawing/2014/main" id="{3F19EA3E-E2B3-F047-7115-A9FDE8CF2859}"/>
              </a:ext>
            </a:extLst>
          </p:cNvPr>
          <p:cNvSpPr>
            <a:spLocks noGrp="1"/>
          </p:cNvSpPr>
          <p:nvPr>
            <p:ph type="sldNum" sz="quarter" idx="5"/>
          </p:nvPr>
        </p:nvSpPr>
        <p:spPr/>
        <p:txBody>
          <a:bodyPr/>
          <a:lstStyle/>
          <a:p>
            <a:fld id="{22E91502-756A-4244-B8CC-0FD4F7A5EFF5}" type="slidenum">
              <a:rPr lang="da-DK" smtClean="0"/>
              <a:t>28</a:t>
            </a:fld>
            <a:endParaRPr lang="da-DK" dirty="0"/>
          </a:p>
        </p:txBody>
      </p:sp>
    </p:spTree>
    <p:extLst>
      <p:ext uri="{BB962C8B-B14F-4D97-AF65-F5344CB8AC3E}">
        <p14:creationId xmlns:p14="http://schemas.microsoft.com/office/powerpoint/2010/main" val="1975037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93D0D-7A55-EE16-F57C-DACB42468CB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EF2FA9C-0497-1A50-74CC-6AFDB04E6F6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897AF4D-75A5-BD5A-254B-4067E96C37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Her er nogle vigtige links om selvskade. VIP Vejledningen for BUC og voksenpsykiatri, samt arbejdsarket De 4 H’er. 
</a:t>
            </a:r>
            <a:endParaRPr lang="da-DK" b="1" dirty="0"/>
          </a:p>
        </p:txBody>
      </p:sp>
      <p:sp>
        <p:nvSpPr>
          <p:cNvPr id="4" name="Pladsholder til slidenummer 3">
            <a:extLst>
              <a:ext uri="{FF2B5EF4-FFF2-40B4-BE49-F238E27FC236}">
                <a16:creationId xmlns:a16="http://schemas.microsoft.com/office/drawing/2014/main" id="{F4EA96E5-82DE-994D-50EA-783ED28D2D7B}"/>
              </a:ext>
            </a:extLst>
          </p:cNvPr>
          <p:cNvSpPr>
            <a:spLocks noGrp="1"/>
          </p:cNvSpPr>
          <p:nvPr>
            <p:ph type="sldNum" sz="quarter" idx="5"/>
          </p:nvPr>
        </p:nvSpPr>
        <p:spPr/>
        <p:txBody>
          <a:bodyPr/>
          <a:lstStyle/>
          <a:p>
            <a:fld id="{22E91502-756A-4244-B8CC-0FD4F7A5EFF5}" type="slidenum">
              <a:rPr lang="da-DK" smtClean="0"/>
              <a:t>29</a:t>
            </a:fld>
            <a:endParaRPr lang="da-DK" dirty="0"/>
          </a:p>
        </p:txBody>
      </p:sp>
    </p:spTree>
    <p:extLst>
      <p:ext uri="{BB962C8B-B14F-4D97-AF65-F5344CB8AC3E}">
        <p14:creationId xmlns:p14="http://schemas.microsoft.com/office/powerpoint/2010/main" val="2799557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27DA5-3221-3718-94D9-C1B0F2E23C2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7B06466-4803-5C7B-C1BA-A1AF360D153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8C2CEA7-0FCF-DADC-A4F5-D83C8D4A27F4}"/>
              </a:ext>
            </a:extLst>
          </p:cNvPr>
          <p:cNvSpPr>
            <a:spLocks noGrp="1"/>
          </p:cNvSpPr>
          <p:nvPr>
            <p:ph type="body" idx="1"/>
          </p:nvPr>
        </p:nvSpPr>
        <p:spPr/>
        <p:txBody>
          <a:bodyPr/>
          <a:lstStyle/>
          <a:p>
            <a:r>
              <a:rPr lang="da-DK" sz="1200" dirty="0"/>
              <a:t>Direkte ikke-suicidal selvskade er en bevidst og selvforskyldt ødelæggelse af kropsvæv, der resulterer i umiddelbare vævsskader. Det udføres med et formål, der ikke er socialt accepteret, hvilket vil sige, at det ikke betragtes som en normal adfærd af det omgivende samfund. Adfærden skal være uden suicidale hensigter, dvs. uden intention om selvmord. Dog er selvskade og selvmordsadfærd tæt forbundne, og patienter med selvskade er statistisk set i øget risiko for selvmord. At adfærden skal være direkte vil sige, at skaden skal opstå indenfor kort tid, hvilket udelukker indirekte selvskadeformer som fx spiseforstyrrelse, stof- og alkoholmisbrug, hvor skaderne opstår over en udstrakt tidsperiode. ISSS’ definition af selvskade ligger til grund for en selvstændig forskningsdiagnose i DSM-5 fra 2013.</a:t>
            </a:r>
          </a:p>
          <a:p>
            <a:endParaRPr lang="da-DK" sz="1200" dirty="0"/>
          </a:p>
          <a:p>
            <a:r>
              <a:rPr lang="da-DK" sz="1200" dirty="0"/>
              <a:t>
</a:t>
            </a:r>
            <a:endParaRPr lang="da-DK" sz="1200" b="1" dirty="0"/>
          </a:p>
        </p:txBody>
      </p:sp>
      <p:sp>
        <p:nvSpPr>
          <p:cNvPr id="4" name="Pladsholder til slidenummer 3">
            <a:extLst>
              <a:ext uri="{FF2B5EF4-FFF2-40B4-BE49-F238E27FC236}">
                <a16:creationId xmlns:a16="http://schemas.microsoft.com/office/drawing/2014/main" id="{64E3FB97-B490-D7D3-DA5C-F77BE29210BA}"/>
              </a:ext>
            </a:extLst>
          </p:cNvPr>
          <p:cNvSpPr>
            <a:spLocks noGrp="1"/>
          </p:cNvSpPr>
          <p:nvPr>
            <p:ph type="sldNum" sz="quarter" idx="5"/>
          </p:nvPr>
        </p:nvSpPr>
        <p:spPr/>
        <p:txBody>
          <a:bodyPr/>
          <a:lstStyle/>
          <a:p>
            <a:fld id="{22E91502-756A-4244-B8CC-0FD4F7A5EFF5}" type="slidenum">
              <a:rPr lang="da-DK" smtClean="0"/>
              <a:t>5</a:t>
            </a:fld>
            <a:endParaRPr lang="da-DK" dirty="0"/>
          </a:p>
        </p:txBody>
      </p:sp>
    </p:spTree>
    <p:extLst>
      <p:ext uri="{BB962C8B-B14F-4D97-AF65-F5344CB8AC3E}">
        <p14:creationId xmlns:p14="http://schemas.microsoft.com/office/powerpoint/2010/main" val="764839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
De mest almindelige metoder til selvskade inkluderer at skære sig, brænde sig, slå sig selv, slå legemsdele ind i noget, bide sig selv, forhindre sårheling og kradse eller rive sig til blods.
</a:t>
            </a:r>
            <a:endParaRPr lang="da-DK" b="1" dirty="0"/>
          </a:p>
        </p:txBody>
      </p:sp>
      <p:sp>
        <p:nvSpPr>
          <p:cNvPr id="4" name="Pladsholder til slidenummer 3"/>
          <p:cNvSpPr>
            <a:spLocks noGrp="1"/>
          </p:cNvSpPr>
          <p:nvPr>
            <p:ph type="sldNum" sz="quarter" idx="5"/>
          </p:nvPr>
        </p:nvSpPr>
        <p:spPr/>
        <p:txBody>
          <a:bodyPr/>
          <a:lstStyle/>
          <a:p>
            <a:fld id="{22E91502-756A-4244-B8CC-0FD4F7A5EFF5}" type="slidenum">
              <a:rPr lang="da-DK" smtClean="0"/>
              <a:t>6</a:t>
            </a:fld>
            <a:endParaRPr lang="da-DK" dirty="0"/>
          </a:p>
        </p:txBody>
      </p:sp>
    </p:spTree>
    <p:extLst>
      <p:ext uri="{BB962C8B-B14F-4D97-AF65-F5344CB8AC3E}">
        <p14:creationId xmlns:p14="http://schemas.microsoft.com/office/powerpoint/2010/main" val="2734916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5F634-80D7-5B92-C2C3-D9DB9A25225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CFD482F-07E0-924F-D052-57BCADC7290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BF4A4AA-033E-644E-B044-2C64949E5508}"/>
              </a:ext>
            </a:extLst>
          </p:cNvPr>
          <p:cNvSpPr>
            <a:spLocks noGrp="1"/>
          </p:cNvSpPr>
          <p:nvPr>
            <p:ph type="body" idx="1"/>
          </p:nvPr>
        </p:nvSpPr>
        <p:spPr/>
        <p:txBody>
          <a:bodyPr/>
          <a:lstStyle/>
          <a:p>
            <a:r>
              <a:rPr lang="da-DK" dirty="0"/>
              <a:t>Selvskade kan have mange funktioner, såsom at håndtere svære følelser, straffe sig selv, opnå en følelse af kick eller afslapning, dulme smertefulde tanker, mærke sig selv, skabe eller komme ud af </a:t>
            </a:r>
            <a:r>
              <a:rPr lang="da-DK" dirty="0" err="1"/>
              <a:t>dissociative</a:t>
            </a:r>
            <a:r>
              <a:rPr lang="da-DK" dirty="0"/>
              <a:t> tilstande, føle fysisk smerte, kommunikere indre tilstande, se bevis på følelser og påvirke andres adfærd.</a:t>
            </a:r>
          </a:p>
          <a:p>
            <a:endParaRPr lang="da-DK" dirty="0"/>
          </a:p>
          <a:p>
            <a:r>
              <a:rPr lang="da-DK" dirty="0"/>
              <a:t>For at finde ud af, hvad funktionen af selvskade er for den enkelte, kan man fx spørge ”Hvad hjælper selvskaden dig med?”</a:t>
            </a:r>
          </a:p>
          <a:p>
            <a:r>
              <a:rPr lang="da-DK" dirty="0"/>
              <a:t>
</a:t>
            </a:r>
            <a:endParaRPr lang="da-DK" b="1" dirty="0"/>
          </a:p>
          <a:p>
            <a:r>
              <a:rPr lang="da-DK" dirty="0"/>
              <a:t>
</a:t>
            </a:r>
            <a:endParaRPr lang="da-DK" b="1" dirty="0"/>
          </a:p>
        </p:txBody>
      </p:sp>
      <p:sp>
        <p:nvSpPr>
          <p:cNvPr id="4" name="Pladsholder til slidenummer 3">
            <a:extLst>
              <a:ext uri="{FF2B5EF4-FFF2-40B4-BE49-F238E27FC236}">
                <a16:creationId xmlns:a16="http://schemas.microsoft.com/office/drawing/2014/main" id="{F4375A7F-AB7A-AF73-D689-A652B9547537}"/>
              </a:ext>
            </a:extLst>
          </p:cNvPr>
          <p:cNvSpPr>
            <a:spLocks noGrp="1"/>
          </p:cNvSpPr>
          <p:nvPr>
            <p:ph type="sldNum" sz="quarter" idx="5"/>
          </p:nvPr>
        </p:nvSpPr>
        <p:spPr/>
        <p:txBody>
          <a:bodyPr/>
          <a:lstStyle/>
          <a:p>
            <a:fld id="{22E91502-756A-4244-B8CC-0FD4F7A5EFF5}" type="slidenum">
              <a:rPr lang="da-DK" smtClean="0"/>
              <a:t>7</a:t>
            </a:fld>
            <a:endParaRPr lang="da-DK" dirty="0"/>
          </a:p>
        </p:txBody>
      </p:sp>
    </p:spTree>
    <p:extLst>
      <p:ext uri="{BB962C8B-B14F-4D97-AF65-F5344CB8AC3E}">
        <p14:creationId xmlns:p14="http://schemas.microsoft.com/office/powerpoint/2010/main" val="2843354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548FD-13D1-ADC3-2E00-CA1804B8F76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9DA53EA-28B0-1B3A-2EA2-B5D26A40B34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ACCB2DE-FCBC-D3CF-9F62-683C75B17E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dirty="0" err="1">
                <a:effectLst/>
                <a:latin typeface="Calibri" panose="020F0502020204030204" pitchFamily="34" charset="0"/>
                <a:ea typeface="Calibri" panose="020F0502020204030204" pitchFamily="34" charset="0"/>
                <a:cs typeface="Calibri" panose="020F0502020204030204" pitchFamily="34" charset="0"/>
              </a:rPr>
              <a:t>Nock</a:t>
            </a:r>
            <a:r>
              <a:rPr lang="da-DK" sz="1200" b="0" i="0" dirty="0">
                <a:effectLst/>
                <a:latin typeface="Calibri" panose="020F0502020204030204" pitchFamily="34" charset="0"/>
                <a:ea typeface="Calibri" panose="020F0502020204030204" pitchFamily="34" charset="0"/>
                <a:cs typeface="Calibri" panose="020F0502020204030204" pitchFamily="34" charset="0"/>
              </a:rPr>
              <a:t> og </a:t>
            </a:r>
            <a:r>
              <a:rPr lang="da-DK" sz="1200" b="0" i="0" dirty="0" err="1">
                <a:effectLst/>
                <a:latin typeface="Calibri" panose="020F0502020204030204" pitchFamily="34" charset="0"/>
                <a:ea typeface="Calibri" panose="020F0502020204030204" pitchFamily="34" charset="0"/>
                <a:cs typeface="Calibri" panose="020F0502020204030204" pitchFamily="34" charset="0"/>
              </a:rPr>
              <a:t>Prinstein</a:t>
            </a:r>
            <a:r>
              <a:rPr lang="da-DK" sz="1200" b="0" i="0" dirty="0">
                <a:effectLst/>
                <a:latin typeface="Calibri" panose="020F0502020204030204" pitchFamily="34" charset="0"/>
                <a:ea typeface="Calibri" panose="020F0502020204030204" pitchFamily="34" charset="0"/>
                <a:cs typeface="Calibri" panose="020F0502020204030204" pitchFamily="34" charset="0"/>
              </a:rPr>
              <a:t> har opstillet firefaktormodellen til at beskrive, hvad der får personer til at begynde at skade sig selv og hvad der efterfølgende vedligeholder adfærden. Modellen er opdelt i de indre og de sociale omstændigheder som kan fastholde en person i selvskade, og den er yderligere opdelt i positive og negative forstærkningsmekanismer. Når en adfærd er positivt forstærket, så er det fordi den medfører noget positivt eller rart, og når den er negativt forstærket, så er det fordi, den fjerner noget negativt eller svært.</a:t>
            </a:r>
            <a:endParaRPr lang="da-DK" sz="1200" dirty="0">
              <a:effectLst/>
              <a:latin typeface=".AppleSystemUIFont"/>
              <a:ea typeface="Calibri" panose="020F0502020204030204" pitchFamily="34" charset="0"/>
              <a:cs typeface="Calibri" panose="020F0502020204030204" pitchFamily="34" charset="0"/>
            </a:endParaRPr>
          </a:p>
          <a:p>
            <a:endParaRPr lang="da-DK" dirty="0"/>
          </a:p>
          <a:p>
            <a:r>
              <a:rPr lang="da-DK" dirty="0"/>
              <a:t>
</a:t>
            </a:r>
            <a:endParaRPr lang="da-DK" b="1" dirty="0"/>
          </a:p>
          <a:p>
            <a:r>
              <a:rPr lang="da-DK" dirty="0"/>
              <a:t>
</a:t>
            </a:r>
            <a:endParaRPr lang="da-DK" b="1" dirty="0"/>
          </a:p>
        </p:txBody>
      </p:sp>
      <p:sp>
        <p:nvSpPr>
          <p:cNvPr id="4" name="Pladsholder til slidenummer 3">
            <a:extLst>
              <a:ext uri="{FF2B5EF4-FFF2-40B4-BE49-F238E27FC236}">
                <a16:creationId xmlns:a16="http://schemas.microsoft.com/office/drawing/2014/main" id="{271FE09B-6734-FFB0-7EF9-361242171CA0}"/>
              </a:ext>
            </a:extLst>
          </p:cNvPr>
          <p:cNvSpPr>
            <a:spLocks noGrp="1"/>
          </p:cNvSpPr>
          <p:nvPr>
            <p:ph type="sldNum" sz="quarter" idx="5"/>
          </p:nvPr>
        </p:nvSpPr>
        <p:spPr/>
        <p:txBody>
          <a:bodyPr/>
          <a:lstStyle/>
          <a:p>
            <a:fld id="{22E91502-756A-4244-B8CC-0FD4F7A5EFF5}" type="slidenum">
              <a:rPr lang="da-DK" smtClean="0"/>
              <a:t>8</a:t>
            </a:fld>
            <a:endParaRPr lang="da-DK" dirty="0"/>
          </a:p>
        </p:txBody>
      </p:sp>
    </p:spTree>
    <p:extLst>
      <p:ext uri="{BB962C8B-B14F-4D97-AF65-F5344CB8AC3E}">
        <p14:creationId xmlns:p14="http://schemas.microsoft.com/office/powerpoint/2010/main" val="3138300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Selvskade bruges ofte som en metode til følelsesregulering for at få svære tanker eller følelser til at gå væk. U</a:t>
            </a:r>
            <a:r>
              <a:rPr lang="da-DK" dirty="0">
                <a:solidFill>
                  <a:srgbClr val="333333"/>
                </a:solidFill>
              </a:rPr>
              <a:t>ndersøgelser viser at  90% angiver følelsesregulering som en årsag til selvskade</a:t>
            </a:r>
            <a:r>
              <a:rPr lang="da-DK" dirty="0">
                <a:solidFill>
                  <a:srgbClr val="333333"/>
                </a:solidFill>
                <a:highlight>
                  <a:srgbClr val="FFFF00"/>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solidFill>
                <a:srgbClr val="333333"/>
              </a:solidFill>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Det kan være et resultat af mentaliseringsbrist, hvor man har svært ved at forstå og håndtere mentale tilstande eller oplevelsen af at være i fare.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p:txBody>
      </p:sp>
      <p:sp>
        <p:nvSpPr>
          <p:cNvPr id="4" name="Pladsholder til slidenummer 3"/>
          <p:cNvSpPr>
            <a:spLocks noGrp="1"/>
          </p:cNvSpPr>
          <p:nvPr>
            <p:ph type="sldNum" sz="quarter" idx="5"/>
          </p:nvPr>
        </p:nvSpPr>
        <p:spPr/>
        <p:txBody>
          <a:bodyPr/>
          <a:lstStyle/>
          <a:p>
            <a:fld id="{22E91502-756A-4244-B8CC-0FD4F7A5EFF5}" type="slidenum">
              <a:rPr lang="da-DK" smtClean="0"/>
              <a:t>9</a:t>
            </a:fld>
            <a:endParaRPr lang="da-DK" dirty="0"/>
          </a:p>
        </p:txBody>
      </p:sp>
    </p:spTree>
    <p:extLst>
      <p:ext uri="{BB962C8B-B14F-4D97-AF65-F5344CB8AC3E}">
        <p14:creationId xmlns:p14="http://schemas.microsoft.com/office/powerpoint/2010/main" val="2871023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736E-93C7-E784-C6D5-C2411BCD2C9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EAEF190-50B2-2D67-8990-696619C2BCC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BD8F65D-B8B0-70A3-0050-F56EE5383935}"/>
              </a:ext>
            </a:extLst>
          </p:cNvPr>
          <p:cNvSpPr>
            <a:spLocks noGrp="1"/>
          </p:cNvSpPr>
          <p:nvPr>
            <p:ph type="body" idx="1"/>
          </p:nvPr>
        </p:nvSpPr>
        <p:spPr/>
        <p:txBody>
          <a:bodyPr/>
          <a:lstStyle/>
          <a:p>
            <a:r>
              <a:rPr lang="da-DK" dirty="0"/>
              <a:t>Behandling af selvskade fokuserer på forbedring af følelsesregulering. Typiske elementer inkluderer følelsesbevidsthed, accept af svære følelser, hæmning af impulsiv adfærd og fleksibel brug af reguleringsstrategier. SAFE appen kan hjælpe med strategier. 
</a:t>
            </a:r>
            <a:endParaRPr lang="da-DK" b="1" dirty="0"/>
          </a:p>
        </p:txBody>
      </p:sp>
      <p:sp>
        <p:nvSpPr>
          <p:cNvPr id="4" name="Pladsholder til slidenummer 3">
            <a:extLst>
              <a:ext uri="{FF2B5EF4-FFF2-40B4-BE49-F238E27FC236}">
                <a16:creationId xmlns:a16="http://schemas.microsoft.com/office/drawing/2014/main" id="{D6E46C10-A072-8379-6B9A-1108A49C65F2}"/>
              </a:ext>
            </a:extLst>
          </p:cNvPr>
          <p:cNvSpPr>
            <a:spLocks noGrp="1"/>
          </p:cNvSpPr>
          <p:nvPr>
            <p:ph type="sldNum" sz="quarter" idx="5"/>
          </p:nvPr>
        </p:nvSpPr>
        <p:spPr/>
        <p:txBody>
          <a:bodyPr/>
          <a:lstStyle/>
          <a:p>
            <a:fld id="{22E91502-756A-4244-B8CC-0FD4F7A5EFF5}" type="slidenum">
              <a:rPr lang="da-DK" smtClean="0"/>
              <a:t>11</a:t>
            </a:fld>
            <a:endParaRPr lang="da-DK" dirty="0"/>
          </a:p>
        </p:txBody>
      </p:sp>
    </p:spTree>
    <p:extLst>
      <p:ext uri="{BB962C8B-B14F-4D97-AF65-F5344CB8AC3E}">
        <p14:creationId xmlns:p14="http://schemas.microsoft.com/office/powerpoint/2010/main" val="1587982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B2664-B94F-B613-E451-CFF63EA9B1F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A82313D-2A9A-26B5-5D12-A77615FD0AE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D9FEA2D-BB94-5F79-65AE-7CB12511E615}"/>
              </a:ext>
            </a:extLst>
          </p:cNvPr>
          <p:cNvSpPr>
            <a:spLocks noGrp="1"/>
          </p:cNvSpPr>
          <p:nvPr>
            <p:ph type="body" idx="1"/>
          </p:nvPr>
        </p:nvSpPr>
        <p:spPr/>
        <p:txBody>
          <a:bodyPr/>
          <a:lstStyle/>
          <a:p>
            <a:r>
              <a:rPr lang="da-DK" dirty="0">
                <a:latin typeface="+mj-lt"/>
              </a:rPr>
              <a:t>Behandling af selvskade involverer flere terapiformer som:</a:t>
            </a:r>
          </a:p>
          <a:p>
            <a:pPr algn="l">
              <a:buFont typeface="Arial" panose="020B0604020202020204" pitchFamily="34" charset="0"/>
              <a:buChar char="•"/>
            </a:pPr>
            <a:r>
              <a:rPr lang="da-DK" b="1" i="0" dirty="0">
                <a:solidFill>
                  <a:srgbClr val="000000"/>
                </a:solidFill>
                <a:effectLst/>
                <a:latin typeface="+mj-lt"/>
              </a:rPr>
              <a:t>DAT</a:t>
            </a:r>
            <a:r>
              <a:rPr lang="da-DK" b="0" i="0" dirty="0">
                <a:solidFill>
                  <a:srgbClr val="000000"/>
                </a:solidFill>
                <a:effectLst/>
                <a:latin typeface="+mj-lt"/>
              </a:rPr>
              <a:t>: Dialektisk Adfærdsterapi</a:t>
            </a:r>
            <a:r>
              <a:rPr lang="da-DK" sz="1200" dirty="0">
                <a:latin typeface="+mj-lt"/>
              </a:rPr>
              <a:t>-  En terapimetode til at håndtere følelsesmæssig ustabilitet</a:t>
            </a:r>
          </a:p>
          <a:p>
            <a:pPr algn="l">
              <a:buFont typeface="Arial" panose="020B0604020202020204" pitchFamily="34" charset="0"/>
              <a:buChar char="•"/>
            </a:pPr>
            <a:r>
              <a:rPr lang="da-DK" b="1" i="0" dirty="0">
                <a:solidFill>
                  <a:srgbClr val="000000"/>
                </a:solidFill>
                <a:effectLst/>
                <a:latin typeface="+mj-lt"/>
              </a:rPr>
              <a:t>MBT</a:t>
            </a:r>
            <a:r>
              <a:rPr lang="da-DK" b="0" i="0" dirty="0">
                <a:solidFill>
                  <a:srgbClr val="000000"/>
                </a:solidFill>
                <a:effectLst/>
                <a:latin typeface="+mj-lt"/>
              </a:rPr>
              <a:t>: </a:t>
            </a:r>
            <a:r>
              <a:rPr lang="da-DK" b="0" i="0" dirty="0" err="1">
                <a:solidFill>
                  <a:srgbClr val="000000"/>
                </a:solidFill>
                <a:effectLst/>
                <a:latin typeface="+mj-lt"/>
              </a:rPr>
              <a:t>Mentaliseringsbaseret</a:t>
            </a:r>
            <a:r>
              <a:rPr lang="da-DK" b="0" i="0" dirty="0">
                <a:solidFill>
                  <a:srgbClr val="000000"/>
                </a:solidFill>
                <a:effectLst/>
                <a:latin typeface="+mj-lt"/>
              </a:rPr>
              <a:t> Terapi</a:t>
            </a:r>
            <a:r>
              <a:rPr lang="da-DK" sz="1200" dirty="0">
                <a:latin typeface="+mj-lt"/>
              </a:rPr>
              <a:t>– En terapimetode som fokuserer på at forbedre </a:t>
            </a:r>
            <a:r>
              <a:rPr lang="da-DK" sz="1200" dirty="0" err="1">
                <a:latin typeface="+mj-lt"/>
              </a:rPr>
              <a:t>mentaliseringsevnen</a:t>
            </a:r>
            <a:endParaRPr lang="da-DK" sz="1200" dirty="0">
              <a:latin typeface="+mj-lt"/>
            </a:endParaRPr>
          </a:p>
          <a:p>
            <a:pPr algn="l">
              <a:buFont typeface="Arial" panose="020B0604020202020204" pitchFamily="34" charset="0"/>
              <a:buChar char="•"/>
            </a:pPr>
            <a:r>
              <a:rPr lang="da-DK" b="1" i="0" dirty="0">
                <a:solidFill>
                  <a:srgbClr val="000000"/>
                </a:solidFill>
                <a:effectLst/>
                <a:latin typeface="+mj-lt"/>
              </a:rPr>
              <a:t>ERGT</a:t>
            </a:r>
            <a:r>
              <a:rPr lang="da-DK" b="0" i="0" dirty="0">
                <a:solidFill>
                  <a:srgbClr val="000000"/>
                </a:solidFill>
                <a:effectLst/>
                <a:latin typeface="+mj-lt"/>
              </a:rPr>
              <a:t>: Emotion </a:t>
            </a:r>
            <a:r>
              <a:rPr lang="da-DK" b="0" i="0" dirty="0" err="1">
                <a:solidFill>
                  <a:srgbClr val="000000"/>
                </a:solidFill>
                <a:effectLst/>
                <a:latin typeface="+mj-lt"/>
              </a:rPr>
              <a:t>Regulation</a:t>
            </a:r>
            <a:r>
              <a:rPr lang="da-DK" b="0" i="0" dirty="0">
                <a:solidFill>
                  <a:srgbClr val="000000"/>
                </a:solidFill>
                <a:effectLst/>
                <a:latin typeface="+mj-lt"/>
              </a:rPr>
              <a:t> Group </a:t>
            </a:r>
            <a:r>
              <a:rPr lang="da-DK" b="0" i="0" dirty="0" err="1">
                <a:solidFill>
                  <a:srgbClr val="000000"/>
                </a:solidFill>
                <a:effectLst/>
                <a:latin typeface="+mj-lt"/>
              </a:rPr>
              <a:t>Therapy</a:t>
            </a:r>
            <a:r>
              <a:rPr lang="da-DK" b="0" i="0" dirty="0">
                <a:solidFill>
                  <a:srgbClr val="000000"/>
                </a:solidFill>
                <a:effectLst/>
                <a:latin typeface="+mj-lt"/>
              </a:rPr>
              <a:t>- </a:t>
            </a:r>
            <a:r>
              <a:rPr lang="da-DK" sz="1200" dirty="0">
                <a:latin typeface="+mj-lt"/>
              </a:rPr>
              <a:t>En gruppebaseret terapimetode for forbedre følelsesregulering</a:t>
            </a:r>
            <a:endParaRPr lang="da-DK" b="0" i="0" dirty="0">
              <a:solidFill>
                <a:srgbClr val="000000"/>
              </a:solidFill>
              <a:effectLst/>
              <a:latin typeface="+mj-lt"/>
            </a:endParaRPr>
          </a:p>
          <a:p>
            <a:pPr algn="l">
              <a:buFont typeface="Arial" panose="020B0604020202020204" pitchFamily="34" charset="0"/>
              <a:buChar char="•"/>
            </a:pPr>
            <a:r>
              <a:rPr lang="da-DK" b="1" i="0" dirty="0">
                <a:solidFill>
                  <a:srgbClr val="000000"/>
                </a:solidFill>
                <a:effectLst/>
                <a:latin typeface="+mj-lt"/>
              </a:rPr>
              <a:t>ERITA</a:t>
            </a:r>
            <a:r>
              <a:rPr lang="da-DK" b="0" i="0" dirty="0">
                <a:solidFill>
                  <a:srgbClr val="000000"/>
                </a:solidFill>
                <a:effectLst/>
                <a:latin typeface="+mj-lt"/>
              </a:rPr>
              <a:t>: Emotion </a:t>
            </a:r>
            <a:r>
              <a:rPr lang="da-DK" b="0" i="0" dirty="0" err="1">
                <a:solidFill>
                  <a:srgbClr val="000000"/>
                </a:solidFill>
                <a:effectLst/>
                <a:latin typeface="+mj-lt"/>
              </a:rPr>
              <a:t>Regulation</a:t>
            </a:r>
            <a:r>
              <a:rPr lang="da-DK" b="0" i="0" dirty="0">
                <a:solidFill>
                  <a:srgbClr val="000000"/>
                </a:solidFill>
                <a:effectLst/>
                <a:latin typeface="+mj-lt"/>
              </a:rPr>
              <a:t> </a:t>
            </a:r>
            <a:r>
              <a:rPr lang="da-DK" b="0" i="0" dirty="0" err="1">
                <a:solidFill>
                  <a:srgbClr val="000000"/>
                </a:solidFill>
                <a:effectLst/>
                <a:latin typeface="+mj-lt"/>
              </a:rPr>
              <a:t>Individual</a:t>
            </a:r>
            <a:r>
              <a:rPr lang="da-DK" b="0" i="0" dirty="0">
                <a:solidFill>
                  <a:srgbClr val="000000"/>
                </a:solidFill>
                <a:effectLst/>
                <a:latin typeface="+mj-lt"/>
              </a:rPr>
              <a:t> </a:t>
            </a:r>
            <a:r>
              <a:rPr lang="da-DK" b="0" i="0" dirty="0" err="1">
                <a:solidFill>
                  <a:srgbClr val="000000"/>
                </a:solidFill>
                <a:effectLst/>
                <a:latin typeface="+mj-lt"/>
              </a:rPr>
              <a:t>Therapy</a:t>
            </a:r>
            <a:r>
              <a:rPr lang="da-DK" b="0" i="0" dirty="0">
                <a:solidFill>
                  <a:srgbClr val="000000"/>
                </a:solidFill>
                <a:effectLst/>
                <a:latin typeface="+mj-lt"/>
              </a:rPr>
              <a:t> for </a:t>
            </a:r>
            <a:r>
              <a:rPr lang="da-DK" b="0" i="0" dirty="0" err="1">
                <a:solidFill>
                  <a:srgbClr val="000000"/>
                </a:solidFill>
                <a:effectLst/>
                <a:latin typeface="+mj-lt"/>
              </a:rPr>
              <a:t>Adolescents</a:t>
            </a:r>
            <a:r>
              <a:rPr lang="da-DK" b="0" i="0" dirty="0">
                <a:solidFill>
                  <a:srgbClr val="000000"/>
                </a:solidFill>
                <a:effectLst/>
                <a:latin typeface="+mj-lt"/>
              </a:rPr>
              <a:t>- </a:t>
            </a:r>
            <a:r>
              <a:rPr lang="da-DK" sz="1200" dirty="0">
                <a:latin typeface="+mj-lt"/>
              </a:rPr>
              <a:t>En individuel terapimetode for unge med fokus på at forbedre følelsesregulering</a:t>
            </a:r>
          </a:p>
          <a:p>
            <a:pPr algn="l">
              <a:buFont typeface="Arial" panose="020B0604020202020204" pitchFamily="34" charset="0"/>
              <a:buChar char="•"/>
            </a:pPr>
            <a:endParaRPr lang="da-DK" b="0" i="0" dirty="0">
              <a:solidFill>
                <a:srgbClr val="000000"/>
              </a:solidFill>
              <a:effectLst/>
              <a:latin typeface="+mj-lt"/>
            </a:endParaRPr>
          </a:p>
          <a:p>
            <a:endParaRPr lang="da-DK" b="1" dirty="0">
              <a:latin typeface="+mj-lt"/>
            </a:endParaRPr>
          </a:p>
        </p:txBody>
      </p:sp>
      <p:sp>
        <p:nvSpPr>
          <p:cNvPr id="4" name="Pladsholder til slidenummer 3">
            <a:extLst>
              <a:ext uri="{FF2B5EF4-FFF2-40B4-BE49-F238E27FC236}">
                <a16:creationId xmlns:a16="http://schemas.microsoft.com/office/drawing/2014/main" id="{570BC318-425A-380F-F92D-BC6F9FA67D6C}"/>
              </a:ext>
            </a:extLst>
          </p:cNvPr>
          <p:cNvSpPr>
            <a:spLocks noGrp="1"/>
          </p:cNvSpPr>
          <p:nvPr>
            <p:ph type="sldNum" sz="quarter" idx="5"/>
          </p:nvPr>
        </p:nvSpPr>
        <p:spPr/>
        <p:txBody>
          <a:bodyPr/>
          <a:lstStyle/>
          <a:p>
            <a:fld id="{22E91502-756A-4244-B8CC-0FD4F7A5EFF5}" type="slidenum">
              <a:rPr lang="da-DK" smtClean="0"/>
              <a:t>12</a:t>
            </a:fld>
            <a:endParaRPr lang="da-DK" dirty="0"/>
          </a:p>
        </p:txBody>
      </p:sp>
    </p:spTree>
    <p:extLst>
      <p:ext uri="{BB962C8B-B14F-4D97-AF65-F5344CB8AC3E}">
        <p14:creationId xmlns:p14="http://schemas.microsoft.com/office/powerpoint/2010/main" val="3933983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n5z"/><Relationship Id="rId2" Type="http://schemas.openxmlformats.org/officeDocument/2006/relationships/image" Target="../media/image1.tka"/><Relationship Id="rId1" Type="http://schemas.openxmlformats.org/officeDocument/2006/relationships/slideMaster" Target="../slideMasters/slideMaster1.xml"/><Relationship Id="rId6" Type="http://schemas.openxmlformats.org/officeDocument/2006/relationships/image" Target="../media/image5.wmf"/><Relationship Id="rId5" Type="http://schemas.openxmlformats.org/officeDocument/2006/relationships/image" Target="../media/image4.png"/><Relationship Id="rId4" Type="http://schemas.openxmlformats.org/officeDocument/2006/relationships/image" Target="../media/image3.4mt"/></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4mt"/><Relationship Id="rId2" Type="http://schemas.openxmlformats.org/officeDocument/2006/relationships/image" Target="../media/image2.n5z"/><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4mt"/><Relationship Id="rId2" Type="http://schemas.openxmlformats.org/officeDocument/2006/relationships/image" Target="../media/image2.n5z"/><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n5z"/><Relationship Id="rId2" Type="http://schemas.openxmlformats.org/officeDocument/2006/relationships/image" Target="../media/image1.tka"/><Relationship Id="rId1" Type="http://schemas.openxmlformats.org/officeDocument/2006/relationships/slideMaster" Target="../slideMasters/slideMaster1.xml"/><Relationship Id="rId6" Type="http://schemas.openxmlformats.org/officeDocument/2006/relationships/image" Target="../media/image5.wmf"/><Relationship Id="rId5" Type="http://schemas.openxmlformats.org/officeDocument/2006/relationships/image" Target="../media/image4.png"/><Relationship Id="rId4" Type="http://schemas.openxmlformats.org/officeDocument/2006/relationships/image" Target="../media/image3.4mt"/></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4mt"/><Relationship Id="rId2" Type="http://schemas.openxmlformats.org/officeDocument/2006/relationships/image" Target="../media/image2.n5z"/><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mt"/><Relationship Id="rId1" Type="http://schemas.openxmlformats.org/officeDocument/2006/relationships/slideMaster" Target="../slideMasters/slideMaster1.xml"/><Relationship Id="rId5" Type="http://schemas.openxmlformats.org/officeDocument/2006/relationships/image" Target="../media/image2.n5z"/><Relationship Id="rId4" Type="http://schemas.openxmlformats.org/officeDocument/2006/relationships/image" Target="../media/image5.w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10" name="Rektangel 9"/>
          <p:cNvSpPr/>
          <p:nvPr userDrawn="1"/>
        </p:nvSpPr>
        <p:spPr>
          <a:xfrm>
            <a:off x="0" y="1989138"/>
            <a:ext cx="12191423" cy="48714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sp>
        <p:nvSpPr>
          <p:cNvPr id="21" name="Rektangel 20">
            <a:extLst>
              <a:ext uri="{FF2B5EF4-FFF2-40B4-BE49-F238E27FC236}">
                <a16:creationId xmlns:a16="http://schemas.microsoft.com/office/drawing/2014/main" id="{D6031C12-8933-4DF7-B9DD-4C7F8E5256F3}"/>
              </a:ext>
            </a:extLst>
          </p:cNvPr>
          <p:cNvSpPr/>
          <p:nvPr userDrawn="1"/>
        </p:nvSpPr>
        <p:spPr>
          <a:xfrm>
            <a:off x="11508432" y="1989138"/>
            <a:ext cx="683568" cy="487163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66839" y="2720891"/>
            <a:ext cx="9435658" cy="1981738"/>
          </a:xfrm>
        </p:spPr>
        <p:txBody>
          <a:bodyPr anchor="t" anchorCtr="0"/>
          <a:lstStyle>
            <a:lvl1pPr>
              <a:defRPr sz="3800">
                <a:solidFill>
                  <a:schemeClr val="bg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366839" y="5101432"/>
            <a:ext cx="9433105" cy="888504"/>
          </a:xfrm>
        </p:spPr>
        <p:txBody>
          <a:bodyPr/>
          <a:lstStyle>
            <a:lvl1pPr marL="0" indent="0" algn="l">
              <a:lnSpc>
                <a:spcPct val="89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pic>
        <p:nvPicPr>
          <p:cNvPr id="2079676064" name="image" descr="{&quot;templafy&quot;:{&quot;id&quot;:&quot;8b75fe3e-9532-4224-b5a1-4e79ab169a8d&quot;}}">
            <a:extLst>
              <a:ext uri="{FF2B5EF4-FFF2-40B4-BE49-F238E27FC236}">
                <a16:creationId xmlns:a16="http://schemas.microsoft.com/office/drawing/2014/main" id="{FF8E6BD3-3EF4-CD35-B216-53ED33C6653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0" y="-3600"/>
            <a:ext cx="12201925" cy="6866058"/>
          </a:xfrm>
          <a:prstGeom prst="rect">
            <a:avLst/>
          </a:prstGeom>
        </p:spPr>
      </p:pic>
      <p:pic>
        <p:nvPicPr>
          <p:cNvPr id="2079676066" name="image" descr="{&quot;templafy&quot;:{&quot;id&quot;:&quot;d711bc32-0b15-4895-9a6d-00d08d47a263&quot;}}">
            <a:extLst>
              <a:ext uri="{FF2B5EF4-FFF2-40B4-BE49-F238E27FC236}">
                <a16:creationId xmlns:a16="http://schemas.microsoft.com/office/drawing/2014/main" id="{DF8908E1-407B-6EC0-02E6-471370A919F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6720" y="-7200"/>
            <a:ext cx="12201925" cy="6866058"/>
          </a:xfrm>
          <a:prstGeom prst="rect">
            <a:avLst/>
          </a:prstGeom>
        </p:spPr>
      </p:pic>
      <p:sp>
        <p:nvSpPr>
          <p:cNvPr id="17" name="text" descr="{&quot;templafy&quot;:{&quot;id&quot;:&quot;b54b8ae2-d607-49c7-96a3-4a2ef106c0fb&quot;}}" title="Form.PresentationTitle">
            <a:extLst>
              <a:ext uri="{FF2B5EF4-FFF2-40B4-BE49-F238E27FC236}">
                <a16:creationId xmlns:a16="http://schemas.microsoft.com/office/drawing/2014/main" id="{6E96F3D6-F9A3-4A0A-AF11-9947015BA81A}"/>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sp>
        <p:nvSpPr>
          <p:cNvPr id="19" name="text" descr="{&quot;templafy&quot;:{&quot;id&quot;:&quot;c44712a1-0004-46e8-9d21-50805e737f77&quot;}}" title="UserProfile.Name">
            <a:extLst>
              <a:ext uri="{FF2B5EF4-FFF2-40B4-BE49-F238E27FC236}">
                <a16:creationId xmlns:a16="http://schemas.microsoft.com/office/drawing/2014/main" id="{443C3F1B-6F22-44FD-9D20-8046FEEFD6D9}"/>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r>
              <a:rPr lang="da-DK" sz="1000" dirty="0">
                <a:solidFill>
                  <a:schemeClr val="bg1"/>
                </a:solidFill>
              </a:rPr>
              <a:t>Den 10. september 2024</a:t>
            </a:r>
          </a:p>
          <a:p>
            <a:pPr algn="r"/>
            <a:endParaRPr lang="da-DK" sz="1000" dirty="0">
              <a:solidFill>
                <a:schemeClr val="bg1"/>
              </a:solidFill>
            </a:endParaRPr>
          </a:p>
        </p:txBody>
      </p:sp>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pic>
        <p:nvPicPr>
          <p:cNvPr id="2079676068" name="image" descr="{&quot;templafy&quot;:{&quot;id&quot;:&quot;d0c8e243-42bc-4466-8404-13eecad2886c&quot;}}">
            <a:extLst>
              <a:ext uri="{FF2B5EF4-FFF2-40B4-BE49-F238E27FC236}">
                <a16:creationId xmlns:a16="http://schemas.microsoft.com/office/drawing/2014/main" id="{565572D2-A9E8-DBA3-EAC7-B18A5AA589EF}"/>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2079676070" name="image" descr="{&quot;templafy&quot;:{&quot;id&quot;:&quot;e7fd6463-67be-4b66-8626-57ea7f2bd6c0&quot;}}">
            <a:extLst>
              <a:ext uri="{FF2B5EF4-FFF2-40B4-BE49-F238E27FC236}">
                <a16:creationId xmlns:a16="http://schemas.microsoft.com/office/drawing/2014/main" id="{3FCDC85E-85D4-0CAE-17BD-EE3DA1D61F9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2079676072" name="image" descr="{&quot;templafy&quot;:{&quot;id&quot;:&quot;ae85b08b-1ef9-4340-ba52-eb6b5645fbc5&quot;}}">
            <a:extLst>
              <a:ext uri="{FF2B5EF4-FFF2-40B4-BE49-F238E27FC236}">
                <a16:creationId xmlns:a16="http://schemas.microsoft.com/office/drawing/2014/main" id="{92DAB04A-A12C-7DBB-6147-7785C5F9B754}"/>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8" name="text" descr="{&quot;templafy&quot;:{&quot;id&quot;:&quot;f8e31472-6208-4aa3-b7be-1400e7125ef1&quot;}}" title="UserProfile.Office.Virksomhed_{{DocumentLanguage}}">
            <a:extLst>
              <a:ext uri="{FF2B5EF4-FFF2-40B4-BE49-F238E27FC236}">
                <a16:creationId xmlns:a16="http://schemas.microsoft.com/office/drawing/2014/main" id="{516BAA53-8511-47D7-9AD0-B6F8B7A92F4D}"/>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Region Hovedstadens Psykiatri</a:t>
            </a:r>
          </a:p>
        </p:txBody>
      </p:sp>
      <p:sp>
        <p:nvSpPr>
          <p:cNvPr id="29" name="text" descr="{&quot;templafy&quot;:{&quot;id&quot;:&quot;cf31ec73-e1bc-4e77-95ea-fe9e4ff0073e&quot;}}" hidden="1" title="UserProfile.CenterFreeText">
            <a:extLst>
              <a:ext uri="{FF2B5EF4-FFF2-40B4-BE49-F238E27FC236}">
                <a16:creationId xmlns:a16="http://schemas.microsoft.com/office/drawing/2014/main" id="{5A30AC9F-7EFA-48B4-8857-325A6FCD653B}"/>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30" name="text" descr="{&quot;templafy&quot;:{&quot;id&quot;:&quot;7675cb33-2f96-4f15-9d9b-64e709371bf8&quot;}}" title="UserProfile.Centers.Center_{{DocumentLanguage}}">
            <a:extLst>
              <a:ext uri="{FF2B5EF4-FFF2-40B4-BE49-F238E27FC236}">
                <a16:creationId xmlns:a16="http://schemas.microsoft.com/office/drawing/2014/main" id="{A6175086-BB3F-4D08-AA72-D59A277C3D84}"/>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31" name="text" descr="{&quot;templafy&quot;:{&quot;id&quot;:&quot;3e236ec6-64d9-4f21-961b-fbb26fea6dda&quot;}}" hidden="1" title="Form.Manuel_dato">
            <a:extLst>
              <a:ext uri="{FF2B5EF4-FFF2-40B4-BE49-F238E27FC236}">
                <a16:creationId xmlns:a16="http://schemas.microsoft.com/office/drawing/2014/main" id="{85898D87-959A-4A63-81D8-7ADE604F6901}"/>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2079676074" name="image" descr="{&quot;templafy&quot;:{&quot;id&quot;:&quot;19e8e442-341b-4f04-8192-02b004b7788f&quot;}}">
            <a:extLst>
              <a:ext uri="{FF2B5EF4-FFF2-40B4-BE49-F238E27FC236}">
                <a16:creationId xmlns:a16="http://schemas.microsoft.com/office/drawing/2014/main" id="{52A495AB-F888-26E4-E5E9-BA793B5D8D10}"/>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2" y="0"/>
            <a:ext cx="684085" cy="6858857"/>
          </a:xfrm>
          <a:prstGeom prst="rect">
            <a:avLst/>
          </a:prstGeom>
        </p:spPr>
      </p:pic>
      <p:sp>
        <p:nvSpPr>
          <p:cNvPr id="37" name="Rektangel 36">
            <a:extLst>
              <a:ext uri="{FF2B5EF4-FFF2-40B4-BE49-F238E27FC236}">
                <a16:creationId xmlns:a16="http://schemas.microsoft.com/office/drawing/2014/main" id="{E55E047F-2AFD-4BEC-B4DB-DCB9462504F9}"/>
              </a:ext>
            </a:extLst>
          </p:cNvPr>
          <p:cNvSpPr/>
          <p:nvPr userDrawn="1"/>
        </p:nvSpPr>
        <p:spPr>
          <a:xfrm>
            <a:off x="0" y="1"/>
            <a:ext cx="683568" cy="19891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079676078" name="image" descr="{&quot;templafy&quot;:{&quot;id&quot;:&quot;6c6511a9-cfa2-42e1-b339-e1a5f5689df4&quot;}}">
            <a:extLst>
              <a:ext uri="{FF2B5EF4-FFF2-40B4-BE49-F238E27FC236}">
                <a16:creationId xmlns:a16="http://schemas.microsoft.com/office/drawing/2014/main" id="{8AC831E0-9CD2-137D-86E3-51BE99A1498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7200" y="1539577"/>
            <a:ext cx="687600" cy="687600"/>
          </a:xfrm>
          <a:prstGeom prst="rect">
            <a:avLst/>
          </a:prstGeom>
        </p:spPr>
      </p:pic>
      <p:pic>
        <p:nvPicPr>
          <p:cNvPr id="25" name="Region">
            <a:extLst>
              <a:ext uri="{FF2B5EF4-FFF2-40B4-BE49-F238E27FC236}">
                <a16:creationId xmlns:a16="http://schemas.microsoft.com/office/drawing/2014/main" id="{55FD13A4-D9BD-4B21-9B2C-0F540E45261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3732" y="1584984"/>
            <a:ext cx="116417" cy="594784"/>
          </a:xfrm>
          <a:prstGeom prst="rect">
            <a:avLst/>
          </a:prstGeom>
        </p:spPr>
      </p:pic>
      <p:pic>
        <p:nvPicPr>
          <p:cNvPr id="2079676076" name="image" descr="{&quot;templafy&quot;:{&quot;id&quot;:&quot;b2f40c56-8869-4bb7-8558-aa59ecf9c7b9&quot;}}">
            <a:extLst>
              <a:ext uri="{FF2B5EF4-FFF2-40B4-BE49-F238E27FC236}">
                <a16:creationId xmlns:a16="http://schemas.microsoft.com/office/drawing/2014/main" id="{41A21147-EB2D-2E90-4501-469C1F55A456}"/>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197394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 billede og 2/3 tekstfelt">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F414A781-E1EA-496D-8900-B19CC30039BE}"/>
              </a:ext>
            </a:extLst>
          </p:cNvPr>
          <p:cNvSpPr>
            <a:spLocks noGrp="1"/>
          </p:cNvSpPr>
          <p:nvPr>
            <p:ph type="title" hasCustomPrompt="1"/>
          </p:nvPr>
        </p:nvSpPr>
        <p:spPr/>
        <p:txBody>
          <a:bodyPr/>
          <a:lstStyle>
            <a:lvl1pPr>
              <a:defRPr/>
            </a:lvl1pPr>
          </a:lstStyle>
          <a:p>
            <a:r>
              <a:rPr lang="da-DK" dirty="0"/>
              <a:t>Overskrift 28pt i max. to linjer </a:t>
            </a:r>
            <a:br>
              <a:rPr lang="da-DK" dirty="0"/>
            </a:br>
            <a:r>
              <a:rPr lang="da-DK" dirty="0"/>
              <a:t>teksten vokser opad</a:t>
            </a:r>
            <a:endParaRPr lang="en-GB" dirty="0"/>
          </a:p>
        </p:txBody>
      </p:sp>
      <p:sp>
        <p:nvSpPr>
          <p:cNvPr id="25" name="Pladsholder til billede 2"/>
          <p:cNvSpPr>
            <a:spLocks noGrp="1"/>
          </p:cNvSpPr>
          <p:nvPr>
            <p:ph type="pic" sz="quarter" idx="16" hasCustomPrompt="1"/>
          </p:nvPr>
        </p:nvSpPr>
        <p:spPr>
          <a:xfrm>
            <a:off x="1367999" y="1974850"/>
            <a:ext cx="3503865" cy="3509963"/>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17" name="Pladsholder til indhold 4"/>
          <p:cNvSpPr>
            <a:spLocks noGrp="1"/>
          </p:cNvSpPr>
          <p:nvPr>
            <p:ph sz="quarter" idx="14" hasCustomPrompt="1"/>
          </p:nvPr>
        </p:nvSpPr>
        <p:spPr>
          <a:xfrm>
            <a:off x="5147999" y="1989138"/>
            <a:ext cx="6356613" cy="3495675"/>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2" name="Date Placeholder 1" hidden="1">
            <a:extLst>
              <a:ext uri="{FF2B5EF4-FFF2-40B4-BE49-F238E27FC236}">
                <a16:creationId xmlns:a16="http://schemas.microsoft.com/office/drawing/2014/main" id="{C2AF5AB9-1CB1-496F-9EC0-8AEA03F4AD6D}"/>
              </a:ext>
            </a:extLst>
          </p:cNvPr>
          <p:cNvSpPr>
            <a:spLocks noGrp="1"/>
          </p:cNvSpPr>
          <p:nvPr>
            <p:ph type="dt" sz="half" idx="17"/>
          </p:nvPr>
        </p:nvSpPr>
        <p:spPr/>
        <p:txBody>
          <a:bodyPr/>
          <a:lstStyle/>
          <a:p>
            <a:endParaRPr lang="da-DK" dirty="0"/>
          </a:p>
        </p:txBody>
      </p:sp>
      <p:sp>
        <p:nvSpPr>
          <p:cNvPr id="3" name="Footer Placeholder 2" hidden="1">
            <a:extLst>
              <a:ext uri="{FF2B5EF4-FFF2-40B4-BE49-F238E27FC236}">
                <a16:creationId xmlns:a16="http://schemas.microsoft.com/office/drawing/2014/main" id="{920C77BC-0619-4B83-AE63-F3B07DBCC2C6}"/>
              </a:ext>
            </a:extLst>
          </p:cNvPr>
          <p:cNvSpPr>
            <a:spLocks noGrp="1"/>
          </p:cNvSpPr>
          <p:nvPr>
            <p:ph type="ftr" sz="quarter" idx="18"/>
          </p:nvPr>
        </p:nvSpPr>
        <p:spPr/>
        <p:txBody>
          <a:bodyPr/>
          <a:lstStyle/>
          <a:p>
            <a:endParaRPr lang="en-GB"/>
          </a:p>
        </p:txBody>
      </p:sp>
      <p:sp>
        <p:nvSpPr>
          <p:cNvPr id="8" name="Slide Number Placeholder 7">
            <a:extLst>
              <a:ext uri="{FF2B5EF4-FFF2-40B4-BE49-F238E27FC236}">
                <a16:creationId xmlns:a16="http://schemas.microsoft.com/office/drawing/2014/main" id="{33C6D3D0-36E3-4258-918C-894C1CE2B9DA}"/>
              </a:ext>
            </a:extLst>
          </p:cNvPr>
          <p:cNvSpPr>
            <a:spLocks noGrp="1"/>
          </p:cNvSpPr>
          <p:nvPr>
            <p:ph type="sldNum" sz="quarter" idx="19"/>
          </p:nvPr>
        </p:nvSpPr>
        <p:spPr/>
        <p:txBody>
          <a:bodyPr/>
          <a:lstStyle/>
          <a:p>
            <a:fld id="{0DAB5548-7253-48D6-B95B-F3D312A72220}" type="slidenum">
              <a:rPr lang="da-DK" smtClean="0"/>
              <a:pPr/>
              <a:t>‹nr.›</a:t>
            </a:fld>
            <a:endParaRPr lang="da-DK" dirty="0"/>
          </a:p>
        </p:txBody>
      </p:sp>
      <p:sp>
        <p:nvSpPr>
          <p:cNvPr id="9" name="text" descr="{&quot;templafy&quot;:{&quot;id&quot;:&quot;81edeeba-f6ac-4f6e-9140-0a06668b32f4&quot;}}" title="UserProfile.Office.Virksomhed_{{DocumentLanguage}}">
            <a:extLst>
              <a:ext uri="{FF2B5EF4-FFF2-40B4-BE49-F238E27FC236}">
                <a16:creationId xmlns:a16="http://schemas.microsoft.com/office/drawing/2014/main" id="{094D48D1-3A36-4256-98E2-3E09E16F9613}"/>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0" name="text" descr="{&quot;templafy&quot;:{&quot;id&quot;:&quot;da00cfcf-c4ab-4186-9980-704eed044c3d&quot;}}" hidden="1" title="UserProfile.CenterFreeText">
            <a:extLst>
              <a:ext uri="{FF2B5EF4-FFF2-40B4-BE49-F238E27FC236}">
                <a16:creationId xmlns:a16="http://schemas.microsoft.com/office/drawing/2014/main" id="{4A81FBCC-2D00-40FA-A91D-C1C678FFE578}"/>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2" name="text" descr="{&quot;templafy&quot;:{&quot;id&quot;:&quot;1bf648a6-d0a7-4af5-b29c-89229e83b373&quot;}}" title="Form.PresentationTitle">
            <a:extLst>
              <a:ext uri="{FF2B5EF4-FFF2-40B4-BE49-F238E27FC236}">
                <a16:creationId xmlns:a16="http://schemas.microsoft.com/office/drawing/2014/main" id="{27955C15-87DF-44D3-BB7F-46DF20BDC193}"/>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8" name="image" descr="{&quot;templafy&quot;:{&quot;id&quot;:&quot;c8f93cc3-cba5-4938-90fe-49a4df0601b4&quot;}}">
            <a:extLst>
              <a:ext uri="{FF2B5EF4-FFF2-40B4-BE49-F238E27FC236}">
                <a16:creationId xmlns:a16="http://schemas.microsoft.com/office/drawing/2014/main" id="{8794DDC3-5233-DD9F-3F9D-A46E64649A35}"/>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1655574630" name="image" descr="{&quot;templafy&quot;:{&quot;id&quot;:&quot;d8000423-18d4-4b20-abda-3308645020b0&quot;}}">
            <a:extLst>
              <a:ext uri="{FF2B5EF4-FFF2-40B4-BE49-F238E27FC236}">
                <a16:creationId xmlns:a16="http://schemas.microsoft.com/office/drawing/2014/main" id="{F19F5ADB-F5AA-1421-8F92-88F4965F39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0" name="Region">
            <a:extLst>
              <a:ext uri="{FF2B5EF4-FFF2-40B4-BE49-F238E27FC236}">
                <a16:creationId xmlns:a16="http://schemas.microsoft.com/office/drawing/2014/main" id="{3FF75CF8-876B-4249-86E6-24AEDF5729A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30" name="image" descr="{&quot;templafy&quot;:{&quot;id&quot;:&quot;93860754-a434-449a-a968-54f4661b0161&quot;}}">
            <a:extLst>
              <a:ext uri="{FF2B5EF4-FFF2-40B4-BE49-F238E27FC236}">
                <a16:creationId xmlns:a16="http://schemas.microsoft.com/office/drawing/2014/main" id="{4FEEBD8D-5B4B-4C24-F9CE-1848EE206068}"/>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1655574624" name="image" descr="{&quot;templafy&quot;:{&quot;id&quot;:&quot;94705e7b-7378-432c-9fcf-2fb3ce72affd&quot;}}">
            <a:extLst>
              <a:ext uri="{FF2B5EF4-FFF2-40B4-BE49-F238E27FC236}">
                <a16:creationId xmlns:a16="http://schemas.microsoft.com/office/drawing/2014/main" id="{8C746131-A6D4-DF21-2A17-4A526DCED0F7}"/>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1655574626" name="image" descr="{&quot;templafy&quot;:{&quot;id&quot;:&quot;a37a2922-a875-4efc-a56b-191dd31b6b32&quot;}}">
            <a:extLst>
              <a:ext uri="{FF2B5EF4-FFF2-40B4-BE49-F238E27FC236}">
                <a16:creationId xmlns:a16="http://schemas.microsoft.com/office/drawing/2014/main" id="{1DB15FF2-2214-7DE0-BA87-E51856BF6165}"/>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6" name="text" descr="{&quot;templafy&quot;:{&quot;id&quot;:&quot;1b3aa469-5686-44f0-ac23-9de9013b30ab&quot;}}" title="UserProfile.Name">
            <a:extLst>
              <a:ext uri="{FF2B5EF4-FFF2-40B4-BE49-F238E27FC236}">
                <a16:creationId xmlns:a16="http://schemas.microsoft.com/office/drawing/2014/main" id="{91271CC7-CBC0-4401-960C-8A2FB37DB8CF}"/>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7" name="text" descr="{&quot;templafy&quot;:{&quot;id&quot;:&quot;5e5cd826-805c-455c-9f4b-06dbfd6cf158&quot;}}" hidden="1" title="Form.Manuel_dato">
            <a:extLst>
              <a:ext uri="{FF2B5EF4-FFF2-40B4-BE49-F238E27FC236}">
                <a16:creationId xmlns:a16="http://schemas.microsoft.com/office/drawing/2014/main" id="{EF71415C-C868-4AF0-9233-D343B0457C65}"/>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655574628" name="image" descr="{&quot;templafy&quot;:{&quot;id&quot;:&quot;eb5bf5c8-520f-42d0-8549-f2bad1d6aae3&quot;}}">
            <a:extLst>
              <a:ext uri="{FF2B5EF4-FFF2-40B4-BE49-F238E27FC236}">
                <a16:creationId xmlns:a16="http://schemas.microsoft.com/office/drawing/2014/main" id="{E831ECF2-FB3B-FB4E-C23B-1AB559E2FC26}"/>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1494214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tekstfelt og 1/3 billede">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F414A781-E1EA-496D-8900-B19CC30039BE}"/>
              </a:ext>
            </a:extLst>
          </p:cNvPr>
          <p:cNvSpPr>
            <a:spLocks noGrp="1"/>
          </p:cNvSpPr>
          <p:nvPr>
            <p:ph type="title" hasCustomPrompt="1"/>
          </p:nvPr>
        </p:nvSpPr>
        <p:spPr>
          <a:xfrm>
            <a:off x="1366837" y="872078"/>
            <a:ext cx="10137776" cy="826910"/>
          </a:xfrm>
        </p:spPr>
        <p:txBody>
          <a:bodyPr/>
          <a:lstStyle>
            <a:lvl1pPr>
              <a:defRPr/>
            </a:lvl1pPr>
          </a:lstStyle>
          <a:p>
            <a:r>
              <a:rPr lang="da-DK" dirty="0"/>
              <a:t>Overskrift 28pt i max. to linjer </a:t>
            </a:r>
            <a:br>
              <a:rPr lang="da-DK" dirty="0"/>
            </a:br>
            <a:r>
              <a:rPr lang="da-DK" dirty="0"/>
              <a:t>teksten vokser opad</a:t>
            </a:r>
            <a:endParaRPr lang="en-GB" dirty="0"/>
          </a:p>
        </p:txBody>
      </p:sp>
      <p:sp>
        <p:nvSpPr>
          <p:cNvPr id="17" name="Pladsholder til indhold 4"/>
          <p:cNvSpPr>
            <a:spLocks noGrp="1"/>
          </p:cNvSpPr>
          <p:nvPr>
            <p:ph sz="quarter" idx="14" hasCustomPrompt="1"/>
          </p:nvPr>
        </p:nvSpPr>
        <p:spPr>
          <a:xfrm>
            <a:off x="1362637" y="1989138"/>
            <a:ext cx="6356613" cy="3495675"/>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25" name="Pladsholder til billede 2"/>
          <p:cNvSpPr>
            <a:spLocks noGrp="1"/>
          </p:cNvSpPr>
          <p:nvPr>
            <p:ph type="pic" sz="quarter" idx="16" hasCustomPrompt="1"/>
          </p:nvPr>
        </p:nvSpPr>
        <p:spPr>
          <a:xfrm>
            <a:off x="8000748" y="1974850"/>
            <a:ext cx="3503865" cy="3509963"/>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2" name="Date Placeholder 1" hidden="1">
            <a:extLst>
              <a:ext uri="{FF2B5EF4-FFF2-40B4-BE49-F238E27FC236}">
                <a16:creationId xmlns:a16="http://schemas.microsoft.com/office/drawing/2014/main" id="{C9C0B2A7-3DFE-4CC8-8BE3-61DAC66F5EC8}"/>
              </a:ext>
            </a:extLst>
          </p:cNvPr>
          <p:cNvSpPr>
            <a:spLocks noGrp="1"/>
          </p:cNvSpPr>
          <p:nvPr>
            <p:ph type="dt" sz="half" idx="17"/>
          </p:nvPr>
        </p:nvSpPr>
        <p:spPr/>
        <p:txBody>
          <a:bodyPr/>
          <a:lstStyle/>
          <a:p>
            <a:endParaRPr lang="da-DK" dirty="0"/>
          </a:p>
        </p:txBody>
      </p:sp>
      <p:sp>
        <p:nvSpPr>
          <p:cNvPr id="3" name="Footer Placeholder 2" hidden="1">
            <a:extLst>
              <a:ext uri="{FF2B5EF4-FFF2-40B4-BE49-F238E27FC236}">
                <a16:creationId xmlns:a16="http://schemas.microsoft.com/office/drawing/2014/main" id="{514F3406-1C02-480E-802F-F1D258D79D74}"/>
              </a:ext>
            </a:extLst>
          </p:cNvPr>
          <p:cNvSpPr>
            <a:spLocks noGrp="1"/>
          </p:cNvSpPr>
          <p:nvPr>
            <p:ph type="ftr" sz="quarter" idx="18"/>
          </p:nvPr>
        </p:nvSpPr>
        <p:spPr/>
        <p:txBody>
          <a:bodyPr/>
          <a:lstStyle/>
          <a:p>
            <a:endParaRPr lang="en-GB"/>
          </a:p>
        </p:txBody>
      </p:sp>
      <p:sp>
        <p:nvSpPr>
          <p:cNvPr id="8" name="Slide Number Placeholder 7">
            <a:extLst>
              <a:ext uri="{FF2B5EF4-FFF2-40B4-BE49-F238E27FC236}">
                <a16:creationId xmlns:a16="http://schemas.microsoft.com/office/drawing/2014/main" id="{F2963BFD-3A41-4FEB-A354-A722F8187462}"/>
              </a:ext>
            </a:extLst>
          </p:cNvPr>
          <p:cNvSpPr>
            <a:spLocks noGrp="1"/>
          </p:cNvSpPr>
          <p:nvPr>
            <p:ph type="sldNum" sz="quarter" idx="19"/>
          </p:nvPr>
        </p:nvSpPr>
        <p:spPr/>
        <p:txBody>
          <a:bodyPr/>
          <a:lstStyle/>
          <a:p>
            <a:fld id="{0DAB5548-7253-48D6-B95B-F3D312A72220}" type="slidenum">
              <a:rPr lang="da-DK" smtClean="0"/>
              <a:pPr/>
              <a:t>‹nr.›</a:t>
            </a:fld>
            <a:endParaRPr lang="da-DK" dirty="0"/>
          </a:p>
        </p:txBody>
      </p:sp>
      <p:sp>
        <p:nvSpPr>
          <p:cNvPr id="14" name="text" descr="{&quot;templafy&quot;:{&quot;id&quot;:&quot;4bd6f647-0749-4514-9788-45c16492c769&quot;}}" title="UserProfile.Office.Virksomhed_{{DocumentLanguage}}">
            <a:extLst>
              <a:ext uri="{FF2B5EF4-FFF2-40B4-BE49-F238E27FC236}">
                <a16:creationId xmlns:a16="http://schemas.microsoft.com/office/drawing/2014/main" id="{A9AA1974-621E-41C6-B8A0-AB3BFE46445E}"/>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5" name="text" descr="{&quot;templafy&quot;:{&quot;id&quot;:&quot;df82968f-7f56-475d-be6a-7f2c13541995&quot;}}" hidden="1" title="UserProfile.CenterFreeText">
            <a:extLst>
              <a:ext uri="{FF2B5EF4-FFF2-40B4-BE49-F238E27FC236}">
                <a16:creationId xmlns:a16="http://schemas.microsoft.com/office/drawing/2014/main" id="{226DD646-CDFB-498F-AD59-3799A441C707}"/>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8" name="text" descr="{&quot;templafy&quot;:{&quot;id&quot;:&quot;851b4e41-5047-463d-a275-9719c9b4ce39&quot;}}" title="Form.PresentationTitle">
            <a:extLst>
              <a:ext uri="{FF2B5EF4-FFF2-40B4-BE49-F238E27FC236}">
                <a16:creationId xmlns:a16="http://schemas.microsoft.com/office/drawing/2014/main" id="{844659C8-9E78-4147-A1B5-86DCA238C0DB}"/>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8" name="image" descr="{&quot;templafy&quot;:{&quot;id&quot;:&quot;2ebe2735-e34c-48f3-aa9b-4cf5f56b2f5f&quot;}}">
            <a:extLst>
              <a:ext uri="{FF2B5EF4-FFF2-40B4-BE49-F238E27FC236}">
                <a16:creationId xmlns:a16="http://schemas.microsoft.com/office/drawing/2014/main" id="{05478FFC-BF03-C18B-EB7A-A16C5DBB6364}"/>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297130022" name="image" descr="{&quot;templafy&quot;:{&quot;id&quot;:&quot;9a5c8fcd-aacb-40b4-8733-e412170a65e4&quot;}}">
            <a:extLst>
              <a:ext uri="{FF2B5EF4-FFF2-40B4-BE49-F238E27FC236}">
                <a16:creationId xmlns:a16="http://schemas.microsoft.com/office/drawing/2014/main" id="{5B0F59A4-3D97-FCBB-5CE4-2C766FD520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6" name="Region">
            <a:extLst>
              <a:ext uri="{FF2B5EF4-FFF2-40B4-BE49-F238E27FC236}">
                <a16:creationId xmlns:a16="http://schemas.microsoft.com/office/drawing/2014/main" id="{24C82E6E-6877-4E15-AFED-98065C94C16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30" name="image" descr="{&quot;templafy&quot;:{&quot;id&quot;:&quot;6f611621-10c8-414b-b87d-6665e1a644e3&quot;}}">
            <a:extLst>
              <a:ext uri="{FF2B5EF4-FFF2-40B4-BE49-F238E27FC236}">
                <a16:creationId xmlns:a16="http://schemas.microsoft.com/office/drawing/2014/main" id="{E89EDD73-3117-D28D-2352-5FA421AC1DB5}"/>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297130016" name="image" descr="{&quot;templafy&quot;:{&quot;id&quot;:&quot;8e9b10bd-5741-46ca-9699-03598c0ce281&quot;}}">
            <a:extLst>
              <a:ext uri="{FF2B5EF4-FFF2-40B4-BE49-F238E27FC236}">
                <a16:creationId xmlns:a16="http://schemas.microsoft.com/office/drawing/2014/main" id="{145C1E40-3A09-457F-E8C8-BF5E84C24DC5}"/>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297130018" name="image" descr="{&quot;templafy&quot;:{&quot;id&quot;:&quot;79fc77e6-757f-4a44-9444-dc8e3d4f95db&quot;}}">
            <a:extLst>
              <a:ext uri="{FF2B5EF4-FFF2-40B4-BE49-F238E27FC236}">
                <a16:creationId xmlns:a16="http://schemas.microsoft.com/office/drawing/2014/main" id="{A5568A6B-B353-7979-40BF-4BE7C3751E11}"/>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0" name="text" descr="{&quot;templafy&quot;:{&quot;id&quot;:&quot;66f067b6-acc3-4eb9-886c-65ecf4c21e75&quot;}}" title="UserProfile.Name">
            <a:extLst>
              <a:ext uri="{FF2B5EF4-FFF2-40B4-BE49-F238E27FC236}">
                <a16:creationId xmlns:a16="http://schemas.microsoft.com/office/drawing/2014/main" id="{555E8161-E3E7-4EB8-85AB-CA766020B231}"/>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1" name="text" descr="{&quot;templafy&quot;:{&quot;id&quot;:&quot;c8e1b011-3caf-4b28-b4f7-95132c76d2af&quot;}}" hidden="1" title="Form.Manuel_dato">
            <a:extLst>
              <a:ext uri="{FF2B5EF4-FFF2-40B4-BE49-F238E27FC236}">
                <a16:creationId xmlns:a16="http://schemas.microsoft.com/office/drawing/2014/main" id="{BC3CDEBC-4D98-43C9-A1ED-05AB4D332A6F}"/>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297130020" name="image" descr="{&quot;templafy&quot;:{&quot;id&quot;:&quot;0fb1e9c5-12f3-45d3-ad76-faaf3862f11e&quot;}}">
            <a:extLst>
              <a:ext uri="{FF2B5EF4-FFF2-40B4-BE49-F238E27FC236}">
                <a16:creationId xmlns:a16="http://schemas.microsoft.com/office/drawing/2014/main" id="{CF109ED9-FB08-291E-A1DA-2DAE2E8E25B8}"/>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1571951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dt billedforma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Lst>
          </p:cNvPr>
          <p:cNvSpPr>
            <a:spLocks noGrp="1"/>
          </p:cNvSpPr>
          <p:nvPr>
            <p:ph type="ftr" sz="quarter" idx="11"/>
          </p:nvPr>
        </p:nvSpPr>
        <p:spPr/>
        <p:txBody>
          <a:bodyPr/>
          <a:lstStyle/>
          <a:p>
            <a:endParaRPr lang="en-GB"/>
          </a:p>
        </p:txBody>
      </p:sp>
      <p:sp>
        <p:nvSpPr>
          <p:cNvPr id="15" name="Pladsholder til billede 2">
            <a:extLst>
              <a:ext uri="{FF2B5EF4-FFF2-40B4-BE49-F238E27FC236}">
                <a16:creationId xmlns:a16="http://schemas.microsoft.com/office/drawing/2014/main" id="{C870A587-0A3A-42CA-9458-234900FF9E46}"/>
              </a:ext>
            </a:extLst>
          </p:cNvPr>
          <p:cNvSpPr>
            <a:spLocks noGrp="1"/>
          </p:cNvSpPr>
          <p:nvPr>
            <p:ph type="pic" sz="quarter" idx="16" hasCustomPrompt="1"/>
          </p:nvPr>
        </p:nvSpPr>
        <p:spPr>
          <a:xfrm>
            <a:off x="0" y="1"/>
            <a:ext cx="12191999" cy="6858000"/>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Tree>
    <p:extLst>
      <p:ext uri="{BB962C8B-B14F-4D97-AF65-F5344CB8AC3E}">
        <p14:creationId xmlns:p14="http://schemas.microsoft.com/office/powerpoint/2010/main" val="2509357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snit start">
    <p:spTree>
      <p:nvGrpSpPr>
        <p:cNvPr id="1" name=""/>
        <p:cNvGrpSpPr/>
        <p:nvPr/>
      </p:nvGrpSpPr>
      <p:grpSpPr>
        <a:xfrm>
          <a:off x="0" y="0"/>
          <a:ext cx="0" cy="0"/>
          <a:chOff x="0" y="0"/>
          <a:chExt cx="0" cy="0"/>
        </a:xfrm>
      </p:grpSpPr>
      <p:sp>
        <p:nvSpPr>
          <p:cNvPr id="21" name="Hvid dæk boks"/>
          <p:cNvSpPr/>
          <p:nvPr userDrawn="1"/>
        </p:nvSpPr>
        <p:spPr>
          <a:xfrm>
            <a:off x="0"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a-DK" sz="1800" dirty="0"/>
          </a:p>
        </p:txBody>
      </p:sp>
      <p:sp>
        <p:nvSpPr>
          <p:cNvPr id="8" name="Titel 1"/>
          <p:cNvSpPr>
            <a:spLocks noGrp="1"/>
          </p:cNvSpPr>
          <p:nvPr>
            <p:ph type="title" hasCustomPrompt="1"/>
          </p:nvPr>
        </p:nvSpPr>
        <p:spPr>
          <a:xfrm>
            <a:off x="1366837" y="2328863"/>
            <a:ext cx="10137775" cy="3155951"/>
          </a:xfrm>
        </p:spPr>
        <p:txBody>
          <a:bodyPr anchor="t" anchorCtr="0"/>
          <a:lstStyle>
            <a:lvl1pPr>
              <a:defRPr sz="3700">
                <a:solidFill>
                  <a:schemeClr val="tx2"/>
                </a:solidFill>
              </a:defRPr>
            </a:lvl1pPr>
          </a:lstStyle>
          <a:p>
            <a:r>
              <a:rPr lang="da-DK" dirty="0"/>
              <a:t>Overskrift 38pt skrives her</a:t>
            </a:r>
            <a:br>
              <a:rPr lang="da-DK" dirty="0"/>
            </a:br>
            <a:r>
              <a:rPr lang="da-DK" dirty="0"/>
              <a:t>i to eller flere linjer</a:t>
            </a:r>
          </a:p>
        </p:txBody>
      </p:sp>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A501F5-EB62-40C6-A824-362A150E22FF}"/>
              </a:ext>
            </a:extLst>
          </p:cNvPr>
          <p:cNvSpPr>
            <a:spLocks noGrp="1"/>
          </p:cNvSpPr>
          <p:nvPr>
            <p:ph type="sldNum" sz="quarter" idx="12"/>
          </p:nvPr>
        </p:nvSpPr>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26" name="image" descr="{&quot;templafy&quot;:{&quot;id&quot;:&quot;1eaae6ea-19d2-4ad8-8878-077c4ff9336a&quot;}}">
            <a:extLst>
              <a:ext uri="{FF2B5EF4-FFF2-40B4-BE49-F238E27FC236}">
                <a16:creationId xmlns:a16="http://schemas.microsoft.com/office/drawing/2014/main" id="{9C8CAD9D-5479-DB84-DD48-895FC30E41E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sp>
        <p:nvSpPr>
          <p:cNvPr id="16" name="text" descr="{&quot;templafy&quot;:{&quot;id&quot;:&quot;eb9c7f25-e4f0-4f15-bab3-789e7051a284&quot;}}" title="UserProfile.Office.Virksomhed_{{DocumentLanguage}}">
            <a:extLst>
              <a:ext uri="{FF2B5EF4-FFF2-40B4-BE49-F238E27FC236}">
                <a16:creationId xmlns:a16="http://schemas.microsoft.com/office/drawing/2014/main" id="{FEADB208-04FC-4883-BFF3-8853B2AEB238}"/>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7" name="text" descr="{&quot;templafy&quot;:{&quot;id&quot;:&quot;820eb5ee-9c9d-48de-941a-dc63d51cb206&quot;}}" hidden="1" title="UserProfile.CenterFreeText">
            <a:extLst>
              <a:ext uri="{FF2B5EF4-FFF2-40B4-BE49-F238E27FC236}">
                <a16:creationId xmlns:a16="http://schemas.microsoft.com/office/drawing/2014/main" id="{453BA509-AEA3-42BA-BFA2-2D8120882C40}"/>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22" name="text" descr="{&quot;templafy&quot;:{&quot;id&quot;:&quot;7b71a162-1512-41bf-8eba-6269c85ff6b6&quot;}}" title="Form.PresentationTitle">
            <a:extLst>
              <a:ext uri="{FF2B5EF4-FFF2-40B4-BE49-F238E27FC236}">
                <a16:creationId xmlns:a16="http://schemas.microsoft.com/office/drawing/2014/main" id="{31DBF82D-AED9-4C75-AB26-9B39D93076D8}"/>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pic>
        <p:nvPicPr>
          <p:cNvPr id="28" name="image" descr="{&quot;templafy&quot;:{&quot;id&quot;:&quot;3ff84f2f-a543-4d30-9cc3-8196e54ca932&quot;}}">
            <a:extLst>
              <a:ext uri="{FF2B5EF4-FFF2-40B4-BE49-F238E27FC236}">
                <a16:creationId xmlns:a16="http://schemas.microsoft.com/office/drawing/2014/main" id="{F9087AB7-FBE1-DED3-DAD2-17A07A2AF829}"/>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884838081" name="image" descr="{&quot;templafy&quot;:{&quot;id&quot;:&quot;1feaf8f6-c4aa-4b10-aded-cb6e53db9958&quot;}}">
            <a:extLst>
              <a:ext uri="{FF2B5EF4-FFF2-40B4-BE49-F238E27FC236}">
                <a16:creationId xmlns:a16="http://schemas.microsoft.com/office/drawing/2014/main" id="{8B0A8CA1-FB9A-5194-FD7B-2CDDBACBB148}"/>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9" name="text" descr="{&quot;templafy&quot;:{&quot;id&quot;:&quot;95afa5f4-091c-484f-8c03-4fb9fa034d45&quot;}}" title="UserProfile.Name">
            <a:extLst>
              <a:ext uri="{FF2B5EF4-FFF2-40B4-BE49-F238E27FC236}">
                <a16:creationId xmlns:a16="http://schemas.microsoft.com/office/drawing/2014/main" id="{ED054364-705A-41F4-AFC5-8A7293874A86}"/>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tx1"/>
              </a:solidFill>
            </a:endParaRPr>
          </a:p>
        </p:txBody>
      </p:sp>
      <p:sp>
        <p:nvSpPr>
          <p:cNvPr id="30" name="text" descr="{&quot;templafy&quot;:{&quot;id&quot;:&quot;2fd88928-6521-441a-bf00-919091150c08&quot;}}" hidden="1" title="Form.Manuel_dato">
            <a:extLst>
              <a:ext uri="{FF2B5EF4-FFF2-40B4-BE49-F238E27FC236}">
                <a16:creationId xmlns:a16="http://schemas.microsoft.com/office/drawing/2014/main" id="{824D26E6-65DD-4D4A-90AB-8D1335ED0F78}"/>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pic>
        <p:nvPicPr>
          <p:cNvPr id="884838083" name="image" descr="{&quot;templafy&quot;:{&quot;id&quot;:&quot;9b898834-64b9-48e8-8745-e46bdebfb00c&quot;}}">
            <a:extLst>
              <a:ext uri="{FF2B5EF4-FFF2-40B4-BE49-F238E27FC236}">
                <a16:creationId xmlns:a16="http://schemas.microsoft.com/office/drawing/2014/main" id="{023B90D1-A40A-34B5-96C8-405C227F39EA}"/>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684085" cy="6858857"/>
          </a:xfrm>
          <a:prstGeom prst="rect">
            <a:avLst/>
          </a:prstGeom>
        </p:spPr>
      </p:pic>
      <p:sp>
        <p:nvSpPr>
          <p:cNvPr id="18" name="Rektangel 17">
            <a:extLst>
              <a:ext uri="{FF2B5EF4-FFF2-40B4-BE49-F238E27FC236}">
                <a16:creationId xmlns:a16="http://schemas.microsoft.com/office/drawing/2014/main" id="{6FD4C43F-4081-4BC5-87EE-BACD7BEA5FCB}"/>
              </a:ext>
            </a:extLst>
          </p:cNvPr>
          <p:cNvSpPr/>
          <p:nvPr userDrawn="1"/>
        </p:nvSpPr>
        <p:spPr>
          <a:xfrm>
            <a:off x="0" y="1"/>
            <a:ext cx="683568" cy="19891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884838087" name="image" descr="{&quot;templafy&quot;:{&quot;id&quot;:&quot;36eec57b-cbe0-4559-b5aa-836bfe8feadc&quot;}}">
            <a:extLst>
              <a:ext uri="{FF2B5EF4-FFF2-40B4-BE49-F238E27FC236}">
                <a16:creationId xmlns:a16="http://schemas.microsoft.com/office/drawing/2014/main" id="{C56FA888-27CE-B88E-F89B-060E7A46CB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1542701"/>
            <a:ext cx="687600" cy="687600"/>
          </a:xfrm>
          <a:prstGeom prst="rect">
            <a:avLst/>
          </a:prstGeom>
        </p:spPr>
      </p:pic>
      <p:pic>
        <p:nvPicPr>
          <p:cNvPr id="25" name="Region">
            <a:extLst>
              <a:ext uri="{FF2B5EF4-FFF2-40B4-BE49-F238E27FC236}">
                <a16:creationId xmlns:a16="http://schemas.microsoft.com/office/drawing/2014/main" id="{53844F14-517A-4B48-AF56-A237DD5C572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1588108"/>
            <a:ext cx="116417" cy="594784"/>
          </a:xfrm>
          <a:prstGeom prst="rect">
            <a:avLst/>
          </a:prstGeom>
        </p:spPr>
      </p:pic>
      <p:pic>
        <p:nvPicPr>
          <p:cNvPr id="884838085" name="image" descr="{&quot;templafy&quot;:{&quot;id&quot;:&quot;ac09eb03-96c3-4a0e-ad4e-43d6d84ee16a&quot;}}">
            <a:extLst>
              <a:ext uri="{FF2B5EF4-FFF2-40B4-BE49-F238E27FC236}">
                <a16:creationId xmlns:a16="http://schemas.microsoft.com/office/drawing/2014/main" id="{BFBE6577-76B3-539A-959D-AE5C5AFD5DC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2765125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snit start 2">
    <p:spTree>
      <p:nvGrpSpPr>
        <p:cNvPr id="1" name=""/>
        <p:cNvGrpSpPr/>
        <p:nvPr/>
      </p:nvGrpSpPr>
      <p:grpSpPr>
        <a:xfrm>
          <a:off x="0" y="0"/>
          <a:ext cx="0" cy="0"/>
          <a:chOff x="0" y="0"/>
          <a:chExt cx="0" cy="0"/>
        </a:xfrm>
      </p:grpSpPr>
      <p:sp>
        <p:nvSpPr>
          <p:cNvPr id="21" name="Hvid dæk boks"/>
          <p:cNvSpPr/>
          <p:nvPr userDrawn="1"/>
        </p:nvSpPr>
        <p:spPr>
          <a:xfrm>
            <a:off x="0"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a-DK" sz="1800" dirty="0"/>
          </a:p>
        </p:txBody>
      </p:sp>
      <p:sp>
        <p:nvSpPr>
          <p:cNvPr id="23" name="Rektangel 22">
            <a:extLst>
              <a:ext uri="{FF2B5EF4-FFF2-40B4-BE49-F238E27FC236}">
                <a16:creationId xmlns:a16="http://schemas.microsoft.com/office/drawing/2014/main" id="{946ACD3F-77FE-46A7-B7B8-79E4AD64EA4A}"/>
              </a:ext>
            </a:extLst>
          </p:cNvPr>
          <p:cNvSpPr/>
          <p:nvPr userDrawn="1"/>
        </p:nvSpPr>
        <p:spPr>
          <a:xfrm>
            <a:off x="0" y="0"/>
            <a:ext cx="7464151"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A501F5-EB62-40C6-A824-362A150E22FF}"/>
              </a:ext>
            </a:extLst>
          </p:cNvPr>
          <p:cNvSpPr>
            <a:spLocks noGrp="1"/>
          </p:cNvSpPr>
          <p:nvPr>
            <p:ph type="sldNum" sz="quarter" idx="12"/>
          </p:nvPr>
        </p:nvSpPr>
        <p:spPr/>
        <p:txBody>
          <a:bodyPr/>
          <a:lstStyle>
            <a:lvl1pPr>
              <a:defRPr>
                <a:solidFill>
                  <a:schemeClr val="tx1"/>
                </a:solidFill>
              </a:defRPr>
            </a:lvl1pPr>
          </a:lstStyle>
          <a:p>
            <a:fld id="{0DAB5548-7253-48D6-B95B-F3D312A72220}" type="slidenum">
              <a:rPr lang="en-GB" smtClean="0"/>
              <a:pPr/>
              <a:t>‹nr.›</a:t>
            </a:fld>
            <a:endParaRPr lang="en-GB" dirty="0"/>
          </a:p>
        </p:txBody>
      </p:sp>
      <p:sp>
        <p:nvSpPr>
          <p:cNvPr id="17" name="text" descr="{&quot;templafy&quot;:{&quot;id&quot;:&quot;41b8f6c9-6988-40c6-b221-adff36926a1d&quot;}}" hidden="1" title="UserProfile.CenterFreeText">
            <a:extLst>
              <a:ext uri="{FF2B5EF4-FFF2-40B4-BE49-F238E27FC236}">
                <a16:creationId xmlns:a16="http://schemas.microsoft.com/office/drawing/2014/main" id="{453BA509-AEA3-42BA-BFA2-2D8120882C40}"/>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chemeClr val="bg1"/>
              </a:solidFill>
            </a:endParaRPr>
          </a:p>
        </p:txBody>
      </p:sp>
      <p:sp>
        <p:nvSpPr>
          <p:cNvPr id="22" name="text" descr="{&quot;templafy&quot;:{&quot;id&quot;:&quot;42844bf7-11e4-4091-a140-09f68b611238&quot;}}" title="Form.PresentationTitle">
            <a:extLst>
              <a:ext uri="{FF2B5EF4-FFF2-40B4-BE49-F238E27FC236}">
                <a16:creationId xmlns:a16="http://schemas.microsoft.com/office/drawing/2014/main" id="{31DBF82D-AED9-4C75-AB26-9B39D93076D8}"/>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4" name="image" descr="{&quot;templafy&quot;:{&quot;id&quot;:&quot;0331afe1-ba78-48ca-aa4b-33998cf3edf6&quot;}}">
            <a:extLst>
              <a:ext uri="{FF2B5EF4-FFF2-40B4-BE49-F238E27FC236}">
                <a16:creationId xmlns:a16="http://schemas.microsoft.com/office/drawing/2014/main" id="{50D04154-E6D0-8747-D135-16D61940596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26" name="image" descr="{&quot;templafy&quot;:{&quot;id&quot;:&quot;df8a2219-a888-400d-8f22-b528a1ed7351&quot;}}">
            <a:extLst>
              <a:ext uri="{FF2B5EF4-FFF2-40B4-BE49-F238E27FC236}">
                <a16:creationId xmlns:a16="http://schemas.microsoft.com/office/drawing/2014/main" id="{B737D9D7-670A-6F0D-B741-544C6EDA955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9" name="text" descr="{&quot;templafy&quot;:{&quot;id&quot;:&quot;f951be90-223b-47e5-b08b-a67e87ba66e7&quot;}}" title="UserProfile.Name">
            <a:extLst>
              <a:ext uri="{FF2B5EF4-FFF2-40B4-BE49-F238E27FC236}">
                <a16:creationId xmlns:a16="http://schemas.microsoft.com/office/drawing/2014/main" id="{ED054364-705A-41F4-AFC5-8A7293874A86}"/>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r>
              <a:rPr lang="da-DK" sz="1000">
                <a:solidFill>
                  <a:schemeClr val="tx1"/>
                </a:solidFill>
              </a:rPr>
              <a:t>Direktion</a:t>
            </a:r>
            <a:endParaRPr lang="da-DK" sz="1000" dirty="0" err="1">
              <a:solidFill>
                <a:schemeClr val="tx1"/>
              </a:solidFill>
            </a:endParaRPr>
          </a:p>
        </p:txBody>
      </p:sp>
      <p:sp>
        <p:nvSpPr>
          <p:cNvPr id="30" name="text" descr="{&quot;templafy&quot;:{&quot;id&quot;:&quot;6ae862da-0de6-4f87-8306-ceb6d120e64b&quot;}}" hidden="1" title="Form.Manuel_dato">
            <a:extLst>
              <a:ext uri="{FF2B5EF4-FFF2-40B4-BE49-F238E27FC236}">
                <a16:creationId xmlns:a16="http://schemas.microsoft.com/office/drawing/2014/main" id="{824D26E6-65DD-4D4A-90AB-8D1335ED0F78}"/>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32" name="Titel 1">
            <a:extLst>
              <a:ext uri="{FF2B5EF4-FFF2-40B4-BE49-F238E27FC236}">
                <a16:creationId xmlns:a16="http://schemas.microsoft.com/office/drawing/2014/main" id="{4CDF0DB2-1037-4B3D-9866-85FC4F8951B9}"/>
              </a:ext>
            </a:extLst>
          </p:cNvPr>
          <p:cNvSpPr>
            <a:spLocks noGrp="1"/>
          </p:cNvSpPr>
          <p:nvPr>
            <p:ph type="title" hasCustomPrompt="1"/>
          </p:nvPr>
        </p:nvSpPr>
        <p:spPr>
          <a:xfrm>
            <a:off x="1366836" y="872078"/>
            <a:ext cx="5209234" cy="826910"/>
          </a:xfrm>
        </p:spPr>
        <p:txBody>
          <a:bodyPr/>
          <a:lstStyle>
            <a:lvl1pPr>
              <a:defRPr>
                <a:solidFill>
                  <a:schemeClr val="bg1"/>
                </a:solidFill>
              </a:defRPr>
            </a:lvl1pPr>
          </a:lstStyle>
          <a:p>
            <a:r>
              <a:rPr lang="da-DK" dirty="0"/>
              <a:t>Overskrift 28pt i max. to linjer teksten vokser opad </a:t>
            </a:r>
            <a:endParaRPr lang="en-GB" dirty="0"/>
          </a:p>
        </p:txBody>
      </p:sp>
      <p:sp>
        <p:nvSpPr>
          <p:cNvPr id="33" name="Pladsholder til billede 2">
            <a:extLst>
              <a:ext uri="{FF2B5EF4-FFF2-40B4-BE49-F238E27FC236}">
                <a16:creationId xmlns:a16="http://schemas.microsoft.com/office/drawing/2014/main" id="{E4E17A79-F37E-41DA-B54E-BEA03CB50E11}"/>
              </a:ext>
            </a:extLst>
          </p:cNvPr>
          <p:cNvSpPr>
            <a:spLocks noGrp="1"/>
          </p:cNvSpPr>
          <p:nvPr>
            <p:ph type="pic" sz="quarter" idx="16" hasCustomPrompt="1"/>
          </p:nvPr>
        </p:nvSpPr>
        <p:spPr>
          <a:xfrm>
            <a:off x="7464150" y="0"/>
            <a:ext cx="4723729" cy="6857447"/>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34" name="Pladsholder til indhold 2">
            <a:extLst>
              <a:ext uri="{FF2B5EF4-FFF2-40B4-BE49-F238E27FC236}">
                <a16:creationId xmlns:a16="http://schemas.microsoft.com/office/drawing/2014/main" id="{4F6C9FCB-BFA0-43B3-A8D2-73B806091F79}"/>
              </a:ext>
            </a:extLst>
          </p:cNvPr>
          <p:cNvSpPr>
            <a:spLocks noGrp="1"/>
          </p:cNvSpPr>
          <p:nvPr>
            <p:ph sz="quarter" idx="17" hasCustomPrompt="1"/>
          </p:nvPr>
        </p:nvSpPr>
        <p:spPr>
          <a:xfrm>
            <a:off x="1366836" y="2006069"/>
            <a:ext cx="5213351" cy="3831675"/>
          </a:xfrm>
        </p:spPr>
        <p:txBody>
          <a:bodyPr/>
          <a:lstStyle>
            <a:lvl1pPr marL="270000" indent="-270000">
              <a:defRPr baseline="0">
                <a:solidFill>
                  <a:schemeClr val="bg1"/>
                </a:solidFill>
              </a:defRPr>
            </a:lvl1pPr>
            <a:lvl2pPr marL="630000" indent="-270000">
              <a:defRPr>
                <a:solidFill>
                  <a:schemeClr val="bg1"/>
                </a:solidFill>
              </a:defRPr>
            </a:lvl2pPr>
            <a:lvl3pPr marL="936000" indent="-234000">
              <a:defRPr>
                <a:solidFill>
                  <a:schemeClr val="bg1"/>
                </a:solidFill>
              </a:defRPr>
            </a:lvl3pPr>
            <a:lvl4pPr marL="1296000" indent="-216000">
              <a:defRPr>
                <a:solidFill>
                  <a:schemeClr val="bg1"/>
                </a:solidFill>
              </a:defRPr>
            </a:lvl4pPr>
            <a:lvl5pPr marL="1656000" indent="-216000">
              <a:defRPr>
                <a:solidFill>
                  <a:schemeClr val="bg1"/>
                </a:solidFill>
              </a:defRPr>
            </a:lvl5pPr>
            <a:lvl6pPr marL="1998000" indent="-180000">
              <a:defRPr>
                <a:solidFill>
                  <a:schemeClr val="bg1"/>
                </a:solidFill>
              </a:defRPr>
            </a:lvl6pPr>
            <a:lvl7pPr marL="2358000" indent="-180000">
              <a:defRPr>
                <a:solidFill>
                  <a:schemeClr val="bg1"/>
                </a:solidFill>
              </a:defRPr>
            </a:lvl7pPr>
            <a:lvl8pPr marL="2718000" indent="-180000">
              <a:defRPr>
                <a:solidFill>
                  <a:schemeClr val="bg1"/>
                </a:solidFill>
              </a:defRPr>
            </a:lvl8pPr>
            <a:lvl9pPr marL="2718000" indent="-180000">
              <a:defRPr sz="1000">
                <a:solidFill>
                  <a:schemeClr val="bg1"/>
                </a:solidFill>
              </a:defRPr>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a:t>
            </a:r>
          </a:p>
          <a:p>
            <a:pPr lvl="6"/>
            <a:r>
              <a:rPr lang="da-DK" dirty="0"/>
              <a:t>7</a:t>
            </a:r>
          </a:p>
          <a:p>
            <a:pPr lvl="7"/>
            <a:r>
              <a:rPr lang="da-DK" dirty="0"/>
              <a:t>8</a:t>
            </a:r>
          </a:p>
          <a:p>
            <a:pPr lvl="8"/>
            <a:r>
              <a:rPr lang="da-DK" dirty="0"/>
              <a:t>9</a:t>
            </a:r>
          </a:p>
          <a:p>
            <a:pPr lvl="8"/>
            <a:endParaRPr lang="da-DK" dirty="0"/>
          </a:p>
        </p:txBody>
      </p:sp>
      <p:pic>
        <p:nvPicPr>
          <p:cNvPr id="28" name="image" descr="{&quot;templafy&quot;:{&quot;id&quot;:&quot;dc14df17-99a6-4224-b2d9-fc815a76f156&quot;}}">
            <a:extLst>
              <a:ext uri="{FF2B5EF4-FFF2-40B4-BE49-F238E27FC236}">
                <a16:creationId xmlns:a16="http://schemas.microsoft.com/office/drawing/2014/main" id="{1B99C594-40B1-8B71-43D3-6CAAC3753D2A}"/>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684085" cy="6858857"/>
          </a:xfrm>
          <a:prstGeom prst="rect">
            <a:avLst/>
          </a:prstGeom>
        </p:spPr>
      </p:pic>
      <p:pic>
        <p:nvPicPr>
          <p:cNvPr id="123009152" name="image" descr="{&quot;templafy&quot;:{&quot;id&quot;:&quot;a2ca103f-e749-463c-b830-49b13239b3bc&quot;}}">
            <a:extLst>
              <a:ext uri="{FF2B5EF4-FFF2-40B4-BE49-F238E27FC236}">
                <a16:creationId xmlns:a16="http://schemas.microsoft.com/office/drawing/2014/main" id="{032612ED-5D48-F752-0B15-BE81453925B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123009156" name="image" descr="{&quot;templafy&quot;:{&quot;id&quot;:&quot;4b314505-8d58-47f0-bdb4-eacbdac35521&quot;}}">
            <a:extLst>
              <a:ext uri="{FF2B5EF4-FFF2-40B4-BE49-F238E27FC236}">
                <a16:creationId xmlns:a16="http://schemas.microsoft.com/office/drawing/2014/main" id="{852BED67-75B7-F45D-C027-D37614D74EC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37" name="Region">
            <a:extLst>
              <a:ext uri="{FF2B5EF4-FFF2-40B4-BE49-F238E27FC236}">
                <a16:creationId xmlns:a16="http://schemas.microsoft.com/office/drawing/2014/main" id="{55A8AFF3-487B-4DB0-800C-166C195F23C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23009154" name="image" descr="{&quot;templafy&quot;:{&quot;id&quot;:&quot;763f1f98-e5c6-4c42-857a-96c15e716b7c&quot;}}">
            <a:extLst>
              <a:ext uri="{FF2B5EF4-FFF2-40B4-BE49-F238E27FC236}">
                <a16:creationId xmlns:a16="http://schemas.microsoft.com/office/drawing/2014/main" id="{93C7B67F-F85C-482D-2D17-1875BBBD3E0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42770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ADB719-CE50-4868-A2BA-4256CC1D41A6}"/>
              </a:ext>
            </a:extLst>
          </p:cNvPr>
          <p:cNvSpPr>
            <a:spLocks noGrp="1"/>
          </p:cNvSpPr>
          <p:nvPr>
            <p:ph type="sldNum" sz="quarter" idx="12"/>
          </p:nvPr>
        </p:nvSpPr>
        <p:spPr/>
        <p:txBody>
          <a:bodyPr/>
          <a:lstStyle/>
          <a:p>
            <a:fld id="{0DAB5548-7253-48D6-B95B-F3D312A72220}" type="slidenum">
              <a:rPr lang="da-DK" smtClean="0"/>
              <a:pPr/>
              <a:t>‹nr.›</a:t>
            </a:fld>
            <a:endParaRPr lang="da-DK" dirty="0"/>
          </a:p>
        </p:txBody>
      </p:sp>
      <p:pic>
        <p:nvPicPr>
          <p:cNvPr id="25" name="image" descr="{&quot;templafy&quot;:{&quot;id&quot;:&quot;5d6f8a41-5d9a-4844-b068-d2b62f499569&quot;}}">
            <a:extLst>
              <a:ext uri="{FF2B5EF4-FFF2-40B4-BE49-F238E27FC236}">
                <a16:creationId xmlns:a16="http://schemas.microsoft.com/office/drawing/2014/main" id="{59F49D40-9833-9817-C3B1-FE927FECFA88}"/>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267503491" name="image" descr="{&quot;templafy&quot;:{&quot;id&quot;:&quot;1de197a1-665d-4e2a-9c89-98885e59c541&quot;}}">
            <a:extLst>
              <a:ext uri="{FF2B5EF4-FFF2-40B4-BE49-F238E27FC236}">
                <a16:creationId xmlns:a16="http://schemas.microsoft.com/office/drawing/2014/main" id="{AD995977-CF7A-3309-1092-555405A73F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10" name="Region">
            <a:extLst>
              <a:ext uri="{FF2B5EF4-FFF2-40B4-BE49-F238E27FC236}">
                <a16:creationId xmlns:a16="http://schemas.microsoft.com/office/drawing/2014/main" id="{F7978959-2DB0-44DD-987A-82DCD344EDE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sp>
        <p:nvSpPr>
          <p:cNvPr id="11" name="text" descr="{&quot;templafy&quot;:{&quot;id&quot;:&quot;3949c1e2-0bac-4be6-bf89-b62edc5a5dc1&quot;}}" title="UserProfile.Office.Virksomhed_{{DocumentLanguage}}">
            <a:extLst>
              <a:ext uri="{FF2B5EF4-FFF2-40B4-BE49-F238E27FC236}">
                <a16:creationId xmlns:a16="http://schemas.microsoft.com/office/drawing/2014/main" id="{B4D4DF00-AF3E-4DC7-ABCD-B4BE3CF93D63}"/>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2" name="text" descr="{&quot;templafy&quot;:{&quot;id&quot;:&quot;2b63d95d-b444-4809-985e-e4a611e47314&quot;}}" hidden="1" title="UserProfile.CenterFreeText">
            <a:extLst>
              <a:ext uri="{FF2B5EF4-FFF2-40B4-BE49-F238E27FC236}">
                <a16:creationId xmlns:a16="http://schemas.microsoft.com/office/drawing/2014/main" id="{F46AE864-C9BA-42F1-BDB3-A7972E5A9F46}"/>
              </a:ext>
            </a:extLst>
          </p:cNvPr>
          <p:cNvSpPr txBox="1">
            <a:spLocks/>
          </p:cNvSpPr>
          <p:nvPr userDrawn="1"/>
        </p:nvSpPr>
        <p:spPr>
          <a:xfrm>
            <a:off x="1366838" y="4176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3" name="text" descr="{&quot;templafy&quot;:{&quot;id&quot;:&quot;40245246-b980-4add-8513-1254359304ff&quot;}}" title="UserProfile.Centers.Center_{{DocumentLanguage}}">
            <a:extLst>
              <a:ext uri="{FF2B5EF4-FFF2-40B4-BE49-F238E27FC236}">
                <a16:creationId xmlns:a16="http://schemas.microsoft.com/office/drawing/2014/main" id="{69118E20-973C-46A3-AAC4-295762DCC1E1}"/>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14" name="text" descr="{&quot;templafy&quot;:{&quot;id&quot;:&quot;6bbab848-80f3-49e0-8362-643f88ac41f2&quot;}}" title="Form.PresentationTitle">
            <a:extLst>
              <a:ext uri="{FF2B5EF4-FFF2-40B4-BE49-F238E27FC236}">
                <a16:creationId xmlns:a16="http://schemas.microsoft.com/office/drawing/2014/main" id="{C47B8F7A-A89D-4C0E-9C22-3FFB44C7AD50}"/>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7" name="image" descr="{&quot;templafy&quot;:{&quot;id&quot;:&quot;b71c1740-a640-42bd-a732-0f72d843d20e&quot;}}">
            <a:extLst>
              <a:ext uri="{FF2B5EF4-FFF2-40B4-BE49-F238E27FC236}">
                <a16:creationId xmlns:a16="http://schemas.microsoft.com/office/drawing/2014/main" id="{B05A5C05-BABB-D2A7-42A7-122A5F0F5AFD}"/>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29" name="image" descr="{&quot;templafy&quot;:{&quot;id&quot;:&quot;f7d5b613-fb35-4e8c-95f1-e08b7f48c65d&quot;}}">
            <a:extLst>
              <a:ext uri="{FF2B5EF4-FFF2-40B4-BE49-F238E27FC236}">
                <a16:creationId xmlns:a16="http://schemas.microsoft.com/office/drawing/2014/main" id="{3F41AFF0-512C-EA80-C7F1-47CD8D5FF1E8}"/>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31" name="image" descr="{&quot;templafy&quot;:{&quot;id&quot;:&quot;3d88ed6a-6555-4324-8c81-3e1bdd769d0d&quot;}}">
            <a:extLst>
              <a:ext uri="{FF2B5EF4-FFF2-40B4-BE49-F238E27FC236}">
                <a16:creationId xmlns:a16="http://schemas.microsoft.com/office/drawing/2014/main" id="{97A8B0B2-15C3-6616-66F3-D65CBAAA3BD0}"/>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17" name="text" descr="{&quot;templafy&quot;:{&quot;id&quot;:&quot;1ada6d86-cbb9-4959-9f0f-03e58e49a54a&quot;}}" title="UserProfile.Name">
            <a:extLst>
              <a:ext uri="{FF2B5EF4-FFF2-40B4-BE49-F238E27FC236}">
                <a16:creationId xmlns:a16="http://schemas.microsoft.com/office/drawing/2014/main" id="{3D127054-B0BA-42D5-B9B5-3029C95093B7}"/>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18" name="text" descr="{&quot;templafy&quot;:{&quot;id&quot;:&quot;62e802f3-4067-41c2-9ccc-f3c04fd26024&quot;}}" hidden="1" title="Form.Manuel_dato">
            <a:extLst>
              <a:ext uri="{FF2B5EF4-FFF2-40B4-BE49-F238E27FC236}">
                <a16:creationId xmlns:a16="http://schemas.microsoft.com/office/drawing/2014/main" id="{135BC48F-12FB-4B9D-AF58-8793099603C0}"/>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267503489" name="image" descr="{&quot;templafy&quot;:{&quot;id&quot;:&quot;6d11075a-f7e1-4b41-954c-bb3b8c9b9232&quot;}}">
            <a:extLst>
              <a:ext uri="{FF2B5EF4-FFF2-40B4-BE49-F238E27FC236}">
                <a16:creationId xmlns:a16="http://schemas.microsoft.com/office/drawing/2014/main" id="{5B731F94-CA00-B1AA-5E41-0D567ADF13A0}"/>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2318619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ut ">
    <p:spTree>
      <p:nvGrpSpPr>
        <p:cNvPr id="1" name=""/>
        <p:cNvGrpSpPr/>
        <p:nvPr/>
      </p:nvGrpSpPr>
      <p:grpSpPr>
        <a:xfrm>
          <a:off x="0" y="0"/>
          <a:ext cx="0" cy="0"/>
          <a:chOff x="0" y="0"/>
          <a:chExt cx="0" cy="0"/>
        </a:xfrm>
      </p:grpSpPr>
      <p:sp>
        <p:nvSpPr>
          <p:cNvPr id="8" name="Rektangel 7"/>
          <p:cNvSpPr/>
          <p:nvPr userDrawn="1"/>
        </p:nvSpPr>
        <p:spPr>
          <a:xfrm>
            <a:off x="0" y="0"/>
            <a:ext cx="1219142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sp>
        <p:nvSpPr>
          <p:cNvPr id="29" name="Rektangel 28">
            <a:extLst>
              <a:ext uri="{FF2B5EF4-FFF2-40B4-BE49-F238E27FC236}">
                <a16:creationId xmlns:a16="http://schemas.microsoft.com/office/drawing/2014/main" id="{AB805BE9-6F51-4341-9FCD-D36438E5A89E}"/>
              </a:ext>
            </a:extLst>
          </p:cNvPr>
          <p:cNvSpPr/>
          <p:nvPr userDrawn="1"/>
        </p:nvSpPr>
        <p:spPr>
          <a:xfrm>
            <a:off x="11514880" y="1"/>
            <a:ext cx="6835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6" name="image" descr="{&quot;templafy&quot;:{&quot;id&quot;:&quot;6e8d4af1-256a-48cf-8280-fe1f93009e30&quot;}}">
            <a:extLst>
              <a:ext uri="{FF2B5EF4-FFF2-40B4-BE49-F238E27FC236}">
                <a16:creationId xmlns:a16="http://schemas.microsoft.com/office/drawing/2014/main" id="{80A515D8-99DD-EB06-72F5-12E13C38A120}"/>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0"/>
            <a:ext cx="684085" cy="6858857"/>
          </a:xfrm>
          <a:prstGeom prst="rect">
            <a:avLst/>
          </a:prstGeom>
        </p:spPr>
      </p:pic>
      <p:sp>
        <p:nvSpPr>
          <p:cNvPr id="2" name="Titel 1"/>
          <p:cNvSpPr>
            <a:spLocks noGrp="1"/>
          </p:cNvSpPr>
          <p:nvPr>
            <p:ph type="title" hasCustomPrompt="1"/>
          </p:nvPr>
        </p:nvSpPr>
        <p:spPr>
          <a:xfrm>
            <a:off x="1366837" y="1016733"/>
            <a:ext cx="10137775" cy="1312131"/>
          </a:xfrm>
        </p:spPr>
        <p:txBody>
          <a:bodyPr/>
          <a:lstStyle>
            <a:lvl1pPr>
              <a:lnSpc>
                <a:spcPct val="85000"/>
              </a:lnSpc>
              <a:defRPr>
                <a:solidFill>
                  <a:schemeClr val="bg1"/>
                </a:solidFill>
              </a:defRPr>
            </a:lvl1pPr>
          </a:lstStyle>
          <a:p>
            <a:r>
              <a:rPr lang="da-DK" dirty="0"/>
              <a:t>Overskrift 28pt i max. to linjer </a:t>
            </a:r>
            <a:br>
              <a:rPr lang="da-DK" dirty="0"/>
            </a:br>
            <a:r>
              <a:rPr lang="da-DK" dirty="0"/>
              <a:t>teksten vokser opad</a:t>
            </a:r>
          </a:p>
        </p:txBody>
      </p:sp>
      <p:sp>
        <p:nvSpPr>
          <p:cNvPr id="11" name="Pladsholder til tekst 2"/>
          <p:cNvSpPr>
            <a:spLocks noGrp="1"/>
          </p:cNvSpPr>
          <p:nvPr>
            <p:ph type="body" sz="quarter" idx="15" hasCustomPrompt="1"/>
          </p:nvPr>
        </p:nvSpPr>
        <p:spPr>
          <a:xfrm>
            <a:off x="1366837" y="2585610"/>
            <a:ext cx="4644000" cy="648000"/>
          </a:xfrm>
        </p:spPr>
        <p:txBody>
          <a:bodyPr/>
          <a:lstStyle>
            <a:lvl1pPr marL="0" indent="0">
              <a:lnSpc>
                <a:spcPct val="85000"/>
              </a:lnSpc>
              <a:buFont typeface="Arial" panose="020B0604020202020204" pitchFamily="34" charset="0"/>
              <a:buNone/>
              <a:defRPr sz="1600" baseline="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7" name="Pladsholder til tekst 3"/>
          <p:cNvSpPr>
            <a:spLocks noGrp="1"/>
          </p:cNvSpPr>
          <p:nvPr>
            <p:ph type="body" sz="quarter" idx="16" hasCustomPrompt="1"/>
          </p:nvPr>
        </p:nvSpPr>
        <p:spPr>
          <a:xfrm>
            <a:off x="1366837" y="3490922"/>
            <a:ext cx="4644000"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8" name="Pladsholder til tekst 4"/>
          <p:cNvSpPr>
            <a:spLocks noGrp="1"/>
          </p:cNvSpPr>
          <p:nvPr>
            <p:ph type="body" sz="quarter" idx="17" hasCustomPrompt="1"/>
          </p:nvPr>
        </p:nvSpPr>
        <p:spPr>
          <a:xfrm>
            <a:off x="6304551" y="2584800"/>
            <a:ext cx="4644000"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sp>
        <p:nvSpPr>
          <p:cNvPr id="19" name="Pladsholder til tekst5"/>
          <p:cNvSpPr>
            <a:spLocks noGrp="1"/>
          </p:cNvSpPr>
          <p:nvPr>
            <p:ph type="body" sz="quarter" idx="18" hasCustomPrompt="1"/>
          </p:nvPr>
        </p:nvSpPr>
        <p:spPr>
          <a:xfrm>
            <a:off x="6304551" y="3492000"/>
            <a:ext cx="4644000"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a:t>Tak tekst 16pt i to eller max 3 linjer</a:t>
            </a:r>
          </a:p>
        </p:txBody>
      </p:sp>
      <p:pic>
        <p:nvPicPr>
          <p:cNvPr id="206391592" name="image" descr="{&quot;templafy&quot;:{&quot;id&quot;:&quot;30e23c63-6371-4cf9-af43-8d3c8da3cb51&quot;}}">
            <a:extLst>
              <a:ext uri="{FF2B5EF4-FFF2-40B4-BE49-F238E27FC236}">
                <a16:creationId xmlns:a16="http://schemas.microsoft.com/office/drawing/2014/main" id="{E8F25577-D400-1324-7463-DEFDA7AA41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806975"/>
            <a:ext cx="687600" cy="687600"/>
          </a:xfrm>
          <a:prstGeom prst="rect">
            <a:avLst/>
          </a:prstGeom>
        </p:spPr>
      </p:pic>
      <p:pic>
        <p:nvPicPr>
          <p:cNvPr id="32" name="Region">
            <a:extLst>
              <a:ext uri="{FF2B5EF4-FFF2-40B4-BE49-F238E27FC236}">
                <a16:creationId xmlns:a16="http://schemas.microsoft.com/office/drawing/2014/main" id="{7DBE4519-D315-4551-8FFF-23278A41F7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4852382"/>
            <a:ext cx="116417" cy="594784"/>
          </a:xfrm>
          <a:prstGeom prst="rect">
            <a:avLst/>
          </a:prstGeom>
        </p:spPr>
      </p:pic>
      <p:sp>
        <p:nvSpPr>
          <p:cNvPr id="3" name="Date Placeholder 2" hidden="1">
            <a:extLst>
              <a:ext uri="{FF2B5EF4-FFF2-40B4-BE49-F238E27FC236}">
                <a16:creationId xmlns:a16="http://schemas.microsoft.com/office/drawing/2014/main" id="{4E5C5C65-92B8-4B3F-BE1B-63180EB0E183}"/>
              </a:ext>
            </a:extLst>
          </p:cNvPr>
          <p:cNvSpPr>
            <a:spLocks noGrp="1"/>
          </p:cNvSpPr>
          <p:nvPr>
            <p:ph type="dt" sz="half" idx="19"/>
          </p:nvPr>
        </p:nvSpPr>
        <p:spPr/>
        <p:txBody>
          <a:bodyPr/>
          <a:lstStyle/>
          <a:p>
            <a:endParaRPr lang="da-DK" dirty="0"/>
          </a:p>
        </p:txBody>
      </p:sp>
      <p:sp>
        <p:nvSpPr>
          <p:cNvPr id="7" name="Footer Placeholder 6" hidden="1">
            <a:extLst>
              <a:ext uri="{FF2B5EF4-FFF2-40B4-BE49-F238E27FC236}">
                <a16:creationId xmlns:a16="http://schemas.microsoft.com/office/drawing/2014/main" id="{9908E025-A0FB-4A57-BEE6-3B848F4574F7}"/>
              </a:ext>
            </a:extLst>
          </p:cNvPr>
          <p:cNvSpPr>
            <a:spLocks noGrp="1"/>
          </p:cNvSpPr>
          <p:nvPr>
            <p:ph type="ftr" sz="quarter" idx="20"/>
          </p:nvPr>
        </p:nvSpPr>
        <p:spPr/>
        <p:txBody>
          <a:bodyPr/>
          <a:lstStyle/>
          <a:p>
            <a:endParaRPr lang="en-GB"/>
          </a:p>
        </p:txBody>
      </p:sp>
      <p:sp>
        <p:nvSpPr>
          <p:cNvPr id="9" name="Slide Number Placeholder 8">
            <a:extLst>
              <a:ext uri="{FF2B5EF4-FFF2-40B4-BE49-F238E27FC236}">
                <a16:creationId xmlns:a16="http://schemas.microsoft.com/office/drawing/2014/main" id="{BAD89C57-8555-49A1-8F50-00267BCA1260}"/>
              </a:ext>
            </a:extLst>
          </p:cNvPr>
          <p:cNvSpPr>
            <a:spLocks noGrp="1"/>
          </p:cNvSpPr>
          <p:nvPr>
            <p:ph type="sldNum" sz="quarter" idx="21"/>
          </p:nvPr>
        </p:nvSpPr>
        <p:spPr/>
        <p:txBody>
          <a:bodyPr/>
          <a:lstStyle/>
          <a:p>
            <a:fld id="{0DAB5548-7253-48D6-B95B-F3D312A72220}" type="slidenum">
              <a:rPr lang="da-DK" smtClean="0"/>
              <a:pPr/>
              <a:t>‹nr.›</a:t>
            </a:fld>
            <a:endParaRPr lang="da-DK" dirty="0"/>
          </a:p>
        </p:txBody>
      </p:sp>
      <p:pic>
        <p:nvPicPr>
          <p:cNvPr id="206391584" name="image" descr="{&quot;templafy&quot;:{&quot;id&quot;:&quot;72395a8c-7e03-481e-9168-9715533276f4&quot;}}">
            <a:extLst>
              <a:ext uri="{FF2B5EF4-FFF2-40B4-BE49-F238E27FC236}">
                <a16:creationId xmlns:a16="http://schemas.microsoft.com/office/drawing/2014/main" id="{E80956B8-6C5B-0910-00D7-C07A534223FB}"/>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sp>
        <p:nvSpPr>
          <p:cNvPr id="24" name="text" descr="{&quot;templafy&quot;:{&quot;id&quot;:&quot;ef1d9db8-1dda-4105-9782-166ab8c50e25&quot;}}" title="UserProfile.Office.Virksomhed_{{DocumentLanguage}}">
            <a:extLst>
              <a:ext uri="{FF2B5EF4-FFF2-40B4-BE49-F238E27FC236}">
                <a16:creationId xmlns:a16="http://schemas.microsoft.com/office/drawing/2014/main" id="{B86E3A09-07D7-4572-B9B4-424492595535}"/>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chemeClr val="bg1"/>
                </a:solidFill>
              </a:rPr>
              <a:t>Region Hovedstadens Psykiatri</a:t>
            </a:r>
          </a:p>
        </p:txBody>
      </p:sp>
      <p:sp>
        <p:nvSpPr>
          <p:cNvPr id="27" name="text" descr="{&quot;templafy&quot;:{&quot;id&quot;:&quot;849ee1ca-d56b-413a-8916-1e920372d296&quot;}}" hidden="1" title="UserProfile.CenterFreeText">
            <a:extLst>
              <a:ext uri="{FF2B5EF4-FFF2-40B4-BE49-F238E27FC236}">
                <a16:creationId xmlns:a16="http://schemas.microsoft.com/office/drawing/2014/main" id="{5F299E72-7220-4037-A022-AB131B48EEA5}"/>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chemeClr val="bg1"/>
              </a:solidFill>
            </a:endParaRPr>
          </a:p>
        </p:txBody>
      </p:sp>
      <p:sp>
        <p:nvSpPr>
          <p:cNvPr id="36" name="text" descr="{&quot;templafy&quot;:{&quot;id&quot;:&quot;f498f524-829b-4a76-9b28-1e876baa4ac4&quot;}}" title="Form.PresentationTitle">
            <a:extLst>
              <a:ext uri="{FF2B5EF4-FFF2-40B4-BE49-F238E27FC236}">
                <a16:creationId xmlns:a16="http://schemas.microsoft.com/office/drawing/2014/main" id="{AC371463-26EB-4629-B7E5-E75885298EA4}"/>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06391586" name="image" descr="{&quot;templafy&quot;:{&quot;id&quot;:&quot;c0ff7a54-0c30-4bd5-ad5f-1026770898d1&quot;}}">
            <a:extLst>
              <a:ext uri="{FF2B5EF4-FFF2-40B4-BE49-F238E27FC236}">
                <a16:creationId xmlns:a16="http://schemas.microsoft.com/office/drawing/2014/main" id="{39AF7E92-A78C-4B6E-F33A-2CB190DF558F}"/>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206391588" name="image" descr="{&quot;templafy&quot;:{&quot;id&quot;:&quot;07ce8117-e650-40fa-8add-826e29904ccf&quot;}}">
            <a:extLst>
              <a:ext uri="{FF2B5EF4-FFF2-40B4-BE49-F238E27FC236}">
                <a16:creationId xmlns:a16="http://schemas.microsoft.com/office/drawing/2014/main" id="{429920D5-CCE8-5E4D-1690-91B9C8F813C1}"/>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5" name="text" descr="{&quot;templafy&quot;:{&quot;id&quot;:&quot;1e7b60fb-0178-4100-ae60-763ea1daa15b&quot;}}" title="UserProfile.Name">
            <a:extLst>
              <a:ext uri="{FF2B5EF4-FFF2-40B4-BE49-F238E27FC236}">
                <a16:creationId xmlns:a16="http://schemas.microsoft.com/office/drawing/2014/main" id="{2D9BE457-D838-4671-A534-D2113083BAD4}"/>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30" name="text" descr="{&quot;templafy&quot;:{&quot;id&quot;:&quot;38372fd4-1918-4851-aa12-468c2cf0ee06&quot;}}" hidden="1" title="Form.Manuel_dato">
            <a:extLst>
              <a:ext uri="{FF2B5EF4-FFF2-40B4-BE49-F238E27FC236}">
                <a16:creationId xmlns:a16="http://schemas.microsoft.com/office/drawing/2014/main" id="{22340F70-8ECE-4613-ADC1-E4F33D756A14}"/>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206391590" name="image" descr="{&quot;templafy&quot;:{&quot;id&quot;:&quot;8d4d8922-302b-40d4-8f35-91db04ae3e21&quot;}}">
            <a:extLst>
              <a:ext uri="{FF2B5EF4-FFF2-40B4-BE49-F238E27FC236}">
                <a16:creationId xmlns:a16="http://schemas.microsoft.com/office/drawing/2014/main" id="{40140FFA-208C-1ADA-9EE8-3F8ADA58D761}"/>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3859027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48" y="539751"/>
            <a:ext cx="11109325" cy="650171"/>
          </a:xfrm>
          <a:prstGeom prst="rect">
            <a:avLst/>
          </a:prstGeom>
          <a:noFill/>
        </p:spPr>
        <p:txBody>
          <a:bodyPr wrap="square" lIns="0" tIns="0" rIns="0" bIns="0" rtlCol="0" anchor="b" anchorCtr="0">
            <a:noAutofit/>
          </a:bodyPr>
          <a:lstStyle/>
          <a:p>
            <a:r>
              <a:rPr lang="da-DK" sz="3200" b="0" noProof="1">
                <a:solidFill>
                  <a:schemeClr val="tx1"/>
                </a:solidFill>
                <a:latin typeface="Arial" panose="020B0604020202020204" pitchFamily="34" charset="0"/>
                <a:cs typeface="Arial" panose="020B0604020202020204" pitchFamily="34" charset="0"/>
              </a:rPr>
              <a:t>Brugerguide - Slet før anvendelse</a:t>
            </a:r>
          </a:p>
        </p:txBody>
      </p:sp>
      <p:sp>
        <p:nvSpPr>
          <p:cNvPr id="16" name="Text Box 2">
            <a:extLst>
              <a:ext uri="{FF2B5EF4-FFF2-40B4-BE49-F238E27FC236}">
                <a16:creationId xmlns:a16="http://schemas.microsoft.com/office/drawing/2014/main" id="{9ED1F91D-CAD7-4803-B48E-26A1E9D1349D}"/>
              </a:ext>
            </a:extLst>
          </p:cNvPr>
          <p:cNvSpPr txBox="1">
            <a:spLocks noChangeArrowheads="1"/>
          </p:cNvSpPr>
          <p:nvPr userDrawn="1"/>
        </p:nvSpPr>
        <p:spPr bwMode="auto">
          <a:xfrm>
            <a:off x="558800" y="1479519"/>
            <a:ext cx="228036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Brug</a:t>
            </a:r>
            <a:r>
              <a:rPr lang="da-DK" sz="900" b="1" baseline="0" noProof="1">
                <a:latin typeface="Arial" panose="020B0604020202020204" pitchFamily="34" charset="0"/>
                <a:cs typeface="Arial" panose="020B0604020202020204" pitchFamily="34" charset="0"/>
              </a:rPr>
              <a:t> tekst typografier</a:t>
            </a: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Brug</a:t>
            </a:r>
            <a:r>
              <a:rPr lang="da-DK" altLang="da-DK" sz="900" b="1" noProof="1">
                <a:solidFill>
                  <a:schemeClr val="tx1"/>
                </a:solidFill>
                <a:latin typeface="Arial" panose="020B0604020202020204" pitchFamily="34" charset="0"/>
                <a:cs typeface="Arial" panose="020B0604020202020204" pitchFamily="34" charset="0"/>
              </a:rPr>
              <a:t> TAB </a:t>
            </a:r>
            <a:r>
              <a:rPr lang="da-DK" altLang="da-DK" sz="900" b="0" noProof="1">
                <a:solidFill>
                  <a:schemeClr val="tx1"/>
                </a:solidFill>
                <a:latin typeface="Arial" panose="020B0604020202020204" pitchFamily="34" charset="0"/>
                <a:cs typeface="Arial" panose="020B0604020202020204" pitchFamily="34" charset="0"/>
              </a:rPr>
              <a:t>for at gå frem i tekst-niveauer. Klik </a:t>
            </a:r>
            <a:r>
              <a:rPr lang="da-DK" altLang="da-DK" sz="900" b="1" noProof="1">
                <a:solidFill>
                  <a:schemeClr val="tx1"/>
                </a:solidFill>
                <a:latin typeface="Arial" panose="020B0604020202020204" pitchFamily="34" charset="0"/>
                <a:cs typeface="Arial" panose="020B0604020202020204" pitchFamily="34" charset="0"/>
              </a:rPr>
              <a:t>ENTER</a:t>
            </a:r>
            <a:r>
              <a:rPr lang="da-DK" altLang="da-DK" sz="900" b="0" noProof="1">
                <a:solidFill>
                  <a:schemeClr val="tx1"/>
                </a:solidFill>
                <a:latin typeface="Arial" panose="020B0604020202020204" pitchFamily="34" charset="0"/>
                <a:cs typeface="Arial" panose="020B0604020202020204" pitchFamily="34" charset="0"/>
              </a:rPr>
              <a:t>, derefter </a:t>
            </a:r>
            <a:r>
              <a:rPr lang="da-DK" altLang="da-DK" sz="900" b="1" noProof="1">
                <a:solidFill>
                  <a:schemeClr val="tx1"/>
                </a:solidFill>
                <a:latin typeface="Arial" panose="020B0604020202020204" pitchFamily="34" charset="0"/>
                <a:cs typeface="Arial" panose="020B0604020202020204" pitchFamily="34" charset="0"/>
              </a:rPr>
              <a:t>TAB</a:t>
            </a:r>
            <a:r>
              <a:rPr lang="da-DK" altLang="da-DK" sz="900" b="0" noProof="1">
                <a:solidFill>
                  <a:schemeClr val="tx1"/>
                </a:solidFill>
                <a:latin typeface="Arial" panose="020B0604020202020204" pitchFamily="34" charset="0"/>
                <a:cs typeface="Arial" panose="020B0604020202020204" pitchFamily="34" charset="0"/>
              </a:rPr>
              <a:t> for at skifte fra et niveau til et næste</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For at gå tilbage i tekst-niveauer,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brug </a:t>
            </a:r>
            <a:r>
              <a:rPr lang="da-DK" altLang="da-DK" sz="900" b="1" noProof="1">
                <a:solidFill>
                  <a:schemeClr val="tx1"/>
                </a:solidFill>
                <a:latin typeface="Arial" panose="020B0604020202020204" pitchFamily="34" charset="0"/>
                <a:cs typeface="Arial" panose="020B0604020202020204" pitchFamily="34" charset="0"/>
              </a:rPr>
              <a:t>SHIFT+TAB</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Alternativt kan </a:t>
            </a:r>
            <a:br>
              <a:rPr lang="da-DK" altLang="da-DK" sz="900" b="0" noProof="1">
                <a:solidFill>
                  <a:schemeClr val="tx1"/>
                </a:solidFill>
                <a:latin typeface="Arial" panose="020B0604020202020204" pitchFamily="34" charset="0"/>
                <a:cs typeface="Arial" panose="020B0604020202020204" pitchFamily="34" charset="0"/>
              </a:rPr>
            </a:br>
            <a:r>
              <a:rPr lang="da-DK" altLang="da-DK" sz="900" b="1" noProof="1">
                <a:solidFill>
                  <a:schemeClr val="tx1"/>
                </a:solidFill>
                <a:latin typeface="Arial" panose="020B0604020202020204" pitchFamily="34" charset="0"/>
                <a:cs typeface="Arial" panose="020B0604020202020204" pitchFamily="34" charset="0"/>
              </a:rPr>
              <a:t>Forøg</a:t>
            </a:r>
            <a:r>
              <a:rPr lang="da-DK" altLang="da-DK" sz="900" b="0" noProof="1">
                <a:solidFill>
                  <a:schemeClr val="tx1"/>
                </a:solidFill>
                <a:latin typeface="Arial" panose="020B0604020202020204" pitchFamily="34" charset="0"/>
                <a:cs typeface="Arial" panose="020B0604020202020204" pitchFamily="34" charset="0"/>
              </a:rPr>
              <a:t> og </a:t>
            </a:r>
            <a:r>
              <a:rPr lang="da-DK" altLang="da-DK" sz="900" b="1" noProof="1">
                <a:solidFill>
                  <a:schemeClr val="tx1"/>
                </a:solidFill>
                <a:latin typeface="Arial" panose="020B0604020202020204" pitchFamily="34" charset="0"/>
                <a:cs typeface="Arial" panose="020B0604020202020204" pitchFamily="34" charset="0"/>
              </a:rPr>
              <a:t>Formindsk</a:t>
            </a:r>
            <a:r>
              <a:rPr lang="da-DK" altLang="da-DK" sz="900" b="0" noProof="1">
                <a:solidFill>
                  <a:schemeClr val="tx1"/>
                </a:solidFill>
                <a:latin typeface="Arial" panose="020B0604020202020204" pitchFamily="34" charset="0"/>
                <a:cs typeface="Arial" panose="020B0604020202020204" pitchFamily="34" charset="0"/>
              </a:rPr>
              <a:t> listeniveau bruges</a:t>
            </a: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Ændre slide layouts</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pilen</a:t>
            </a:r>
            <a:r>
              <a:rPr lang="da-DK" altLang="da-DK" sz="900" b="0" baseline="0" noProof="1">
                <a:solidFill>
                  <a:schemeClr val="tx1"/>
                </a:solidFill>
                <a:latin typeface="Arial" panose="020B0604020202020204" pitchFamily="34" charset="0"/>
                <a:cs typeface="Arial" panose="020B0604020202020204" pitchFamily="34" charset="0"/>
              </a:rPr>
              <a:t> ved siden af </a:t>
            </a:r>
            <a:r>
              <a:rPr lang="da-DK" altLang="da-DK" sz="900" b="1" baseline="0" noProof="1">
                <a:solidFill>
                  <a:schemeClr val="tx1"/>
                </a:solidFill>
                <a:latin typeface="Arial" panose="020B0604020202020204" pitchFamily="34" charset="0"/>
                <a:cs typeface="Arial" panose="020B0604020202020204" pitchFamily="34" charset="0"/>
              </a:rPr>
              <a:t>Layout</a:t>
            </a:r>
            <a:r>
              <a:rPr lang="da-DK" altLang="da-DK" sz="900" b="0" baseline="0" noProof="1">
                <a:solidFill>
                  <a:schemeClr val="tx1"/>
                </a:solidFill>
                <a:latin typeface="Arial" panose="020B0604020202020204" pitchFamily="34" charset="0"/>
                <a:cs typeface="Arial" panose="020B0604020202020204" pitchFamily="34" charset="0"/>
              </a:rPr>
              <a:t>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for at få vist en dropdown menu af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mulige slides layout</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Layout</a:t>
            </a:r>
            <a:r>
              <a:rPr lang="da-DK" altLang="da-DK" sz="900" b="0" noProof="1">
                <a:solidFill>
                  <a:schemeClr val="tx1"/>
                </a:solidFill>
                <a:latin typeface="Arial" panose="020B0604020202020204" pitchFamily="34" charset="0"/>
                <a:cs typeface="Arial" panose="020B0604020202020204" pitchFamily="34" charset="0"/>
              </a:rPr>
              <a:t> for at ændre dit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nuværende layout til et alternativt</a:t>
            </a:r>
          </a:p>
          <a:p>
            <a:pPr fontAlgn="auto">
              <a:spcBef>
                <a:spcPts val="1200"/>
              </a:spcBef>
              <a:spcAft>
                <a:spcPts val="600"/>
              </a:spcAft>
              <a:buFont typeface="+mj-lt"/>
              <a:buNone/>
              <a:defRPr/>
            </a:pPr>
            <a:r>
              <a:rPr lang="da-DK" sz="900" b="1" noProof="1">
                <a:solidFill>
                  <a:schemeClr val="tx1"/>
                </a:solidFill>
                <a:latin typeface="Arial" panose="020B0604020202020204" pitchFamily="34" charset="0"/>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Hjem</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Nulstil</a:t>
            </a:r>
            <a:r>
              <a:rPr lang="da-DK" altLang="da-DK" sz="900" b="0" noProof="1">
                <a:solidFill>
                  <a:schemeClr val="tx1"/>
                </a:solidFill>
                <a:latin typeface="Arial" panose="020B0604020202020204" pitchFamily="34" charset="0"/>
                <a:cs typeface="Arial" panose="020B0604020202020204" pitchFamily="34" charset="0"/>
              </a:rPr>
              <a:t> for at nulstille placering, størrelse og formatering af pladsholdere til layoutets oprindelige design</a:t>
            </a:r>
            <a:endParaRPr lang="da-DK" sz="90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8" name="1 Forøg formindsk">
            <a:extLst>
              <a:ext uri="{FF2B5EF4-FFF2-40B4-BE49-F238E27FC236}">
                <a16:creationId xmlns:a16="http://schemas.microsoft.com/office/drawing/2014/main" id="{C1320887-C283-44C4-A258-0F4F30AB9BB8}"/>
              </a:ext>
            </a:extLst>
          </p:cNvPr>
          <p:cNvPicPr>
            <a:picLocks noChangeAspect="1"/>
          </p:cNvPicPr>
          <p:nvPr userDrawn="1"/>
        </p:nvPicPr>
        <p:blipFill>
          <a:blip r:embed="rId2"/>
          <a:stretch>
            <a:fillRect/>
          </a:stretch>
        </p:blipFill>
        <p:spPr>
          <a:xfrm>
            <a:off x="2719597" y="2564168"/>
            <a:ext cx="549328" cy="285228"/>
          </a:xfrm>
          <a:prstGeom prst="rect">
            <a:avLst/>
          </a:prstGeom>
        </p:spPr>
      </p:pic>
      <p:pic>
        <p:nvPicPr>
          <p:cNvPr id="20" name="3 Layout">
            <a:extLst>
              <a:ext uri="{FF2B5EF4-FFF2-40B4-BE49-F238E27FC236}">
                <a16:creationId xmlns:a16="http://schemas.microsoft.com/office/drawing/2014/main" id="{65C4A96F-1A4B-422A-A364-36A11A350F15}"/>
              </a:ext>
            </a:extLst>
          </p:cNvPr>
          <p:cNvPicPr>
            <a:picLocks noChangeAspect="1"/>
          </p:cNvPicPr>
          <p:nvPr userDrawn="1"/>
        </p:nvPicPr>
        <p:blipFill rotWithShape="1">
          <a:blip r:embed="rId3"/>
          <a:srcRect l="36944" r="2272" b="69429"/>
          <a:stretch/>
        </p:blipFill>
        <p:spPr>
          <a:xfrm>
            <a:off x="2748981" y="3277001"/>
            <a:ext cx="593368" cy="192211"/>
          </a:xfrm>
          <a:prstGeom prst="rect">
            <a:avLst/>
          </a:prstGeom>
        </p:spPr>
      </p:pic>
      <p:pic>
        <p:nvPicPr>
          <p:cNvPr id="21" name="4 Nulstil">
            <a:extLst>
              <a:ext uri="{FF2B5EF4-FFF2-40B4-BE49-F238E27FC236}">
                <a16:creationId xmlns:a16="http://schemas.microsoft.com/office/drawing/2014/main" id="{B4442F1F-206C-4948-A2CE-402C8A7844FA}"/>
              </a:ext>
            </a:extLst>
          </p:cNvPr>
          <p:cNvPicPr>
            <a:picLocks noChangeAspect="1"/>
          </p:cNvPicPr>
          <p:nvPr userDrawn="1"/>
        </p:nvPicPr>
        <p:blipFill>
          <a:blip r:embed="rId4"/>
          <a:stretch>
            <a:fillRect/>
          </a:stretch>
        </p:blipFill>
        <p:spPr>
          <a:xfrm>
            <a:off x="2748981" y="4655118"/>
            <a:ext cx="547241" cy="197798"/>
          </a:xfrm>
          <a:prstGeom prst="rect">
            <a:avLst/>
          </a:prstGeom>
        </p:spPr>
      </p:pic>
      <p:sp>
        <p:nvSpPr>
          <p:cNvPr id="22" name="Text Box 3">
            <a:extLst>
              <a:ext uri="{FF2B5EF4-FFF2-40B4-BE49-F238E27FC236}">
                <a16:creationId xmlns:a16="http://schemas.microsoft.com/office/drawing/2014/main" id="{AC472DCD-3E25-4024-9053-0797118E2199}"/>
              </a:ext>
            </a:extLst>
          </p:cNvPr>
          <p:cNvSpPr txBox="1">
            <a:spLocks noChangeArrowheads="1"/>
          </p:cNvSpPr>
          <p:nvPr userDrawn="1"/>
        </p:nvSpPr>
        <p:spPr bwMode="auto">
          <a:xfrm>
            <a:off x="4341331" y="1479519"/>
            <a:ext cx="2160798"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solidFill>
                  <a:schemeClr val="tx1"/>
                </a:solidFill>
                <a:latin typeface="Arial" panose="020B0604020202020204" pitchFamily="34" charset="0"/>
                <a:cs typeface="Arial" panose="020B0604020202020204" pitchFamily="34" charset="0"/>
              </a:rPr>
              <a:t>Indsæt billede</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På slides med billedpladsholder eller hvilken som helst anden pladsholder, klik på pladsholderens kant. TIP: Hold Shift nede og klik på pladsholderen</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A. Indsæt firma billede</a:t>
            </a:r>
            <a:endParaRPr lang="da-DK" altLang="da-DK" sz="90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Arial" panose="020B0604020202020204" pitchFamily="34" charset="0"/>
                <a:cs typeface="Arial" panose="020B0604020202020204" pitchFamily="34" charset="0"/>
              </a:rPr>
              <a:t>1. Klik på den blå </a:t>
            </a:r>
            <a:r>
              <a:rPr lang="da-DK" altLang="da-DK" sz="900" b="1" baseline="0" noProof="1">
                <a:solidFill>
                  <a:schemeClr val="tx1"/>
                </a:solidFill>
                <a:latin typeface="Arial" panose="020B0604020202020204" pitchFamily="34" charset="0"/>
                <a:cs typeface="Arial" panose="020B0604020202020204" pitchFamily="34" charset="0"/>
              </a:rPr>
              <a:t>Templafy</a:t>
            </a:r>
            <a:r>
              <a:rPr lang="da-DK" altLang="da-DK" sz="900" b="0" baseline="0" noProof="1">
                <a:solidFill>
                  <a:schemeClr val="tx1"/>
                </a:solidFill>
                <a:latin typeface="Arial" panose="020B0604020202020204" pitchFamily="34" charset="0"/>
                <a:cs typeface="Arial" panose="020B0604020202020204" pitchFamily="34" charset="0"/>
              </a:rPr>
              <a:t>-knap</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baseline="0" noProof="1">
                <a:solidFill>
                  <a:schemeClr val="tx1"/>
                </a:solidFill>
                <a:latin typeface="Arial" panose="020B0604020202020204" pitchFamily="34" charset="0"/>
                <a:cs typeface="Arial" panose="020B0604020202020204" pitchFamily="34" charset="0"/>
              </a:rPr>
              <a:t>2. I drop ned menuen, vælg </a:t>
            </a:r>
            <a:r>
              <a:rPr lang="da-DK" altLang="da-DK" sz="900" b="1" baseline="0" noProof="1">
                <a:solidFill>
                  <a:schemeClr val="tx1"/>
                </a:solidFill>
                <a:latin typeface="Arial" panose="020B0604020202020204" pitchFamily="34" charset="0"/>
                <a:cs typeface="Arial" panose="020B0604020202020204" pitchFamily="34" charset="0"/>
              </a:rPr>
              <a:t>Images</a:t>
            </a:r>
            <a:r>
              <a:rPr lang="da-DK" altLang="da-DK" sz="900" b="0" baseline="0" noProof="1">
                <a:solidFill>
                  <a:schemeClr val="tx1"/>
                </a:solidFill>
                <a:latin typeface="Arial" panose="020B0604020202020204" pitchFamily="34" charset="0"/>
                <a:cs typeface="Arial" panose="020B0604020202020204" pitchFamily="34" charset="0"/>
              </a:rPr>
              <a:t>,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eller klik på </a:t>
            </a:r>
            <a:r>
              <a:rPr lang="da-DK" altLang="da-DK" sz="900" b="1" baseline="0" noProof="1">
                <a:solidFill>
                  <a:schemeClr val="tx1"/>
                </a:solidFill>
                <a:latin typeface="Arial" panose="020B0604020202020204" pitchFamily="34" charset="0"/>
                <a:cs typeface="Arial" panose="020B0604020202020204" pitchFamily="34" charset="0"/>
              </a:rPr>
              <a:t>Images</a:t>
            </a:r>
            <a:r>
              <a:rPr lang="da-DK" altLang="da-DK" sz="900" b="0" i="0" baseline="0" noProof="1">
                <a:solidFill>
                  <a:schemeClr val="tx1"/>
                </a:solidFill>
                <a:latin typeface="Arial" panose="020B0604020202020204" pitchFamily="34" charset="0"/>
                <a:cs typeface="Arial" panose="020B0604020202020204" pitchFamily="34" charset="0"/>
              </a:rPr>
              <a:t>-knappen</a:t>
            </a:r>
            <a:r>
              <a:rPr lang="da-DK" altLang="da-DK" sz="900" b="0" baseline="0" noProof="1">
                <a:solidFill>
                  <a:schemeClr val="tx1"/>
                </a:solidFill>
                <a:latin typeface="Arial" panose="020B0604020202020204" pitchFamily="34" charset="0"/>
                <a:cs typeface="Arial" panose="020B0604020202020204" pitchFamily="34" charset="0"/>
              </a:rPr>
              <a:t> i Templafy vinduet i højre side af skærmen</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Bef>
                <a:spcPts val="1200"/>
              </a:spcBef>
              <a:spcAft>
                <a:spcPts val="600"/>
              </a:spcAft>
              <a:defRPr/>
            </a:pPr>
            <a:r>
              <a:rPr lang="da-DK" altLang="da-DK" sz="900" b="1" baseline="0" noProof="1">
                <a:solidFill>
                  <a:schemeClr val="tx1"/>
                </a:solidFill>
                <a:latin typeface="Arial" panose="020B0604020202020204" pitchFamily="34" charset="0"/>
                <a:cs typeface="Arial" panose="020B0604020202020204" pitchFamily="34" charset="0"/>
              </a:rPr>
              <a:t>B. Browse efter andre billeder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a:t>
            </a:r>
            <a:r>
              <a:rPr lang="da-DK" altLang="da-DK" sz="900" b="0" baseline="0" noProof="1">
                <a:solidFill>
                  <a:schemeClr val="tx1"/>
                </a:solidFill>
                <a:latin typeface="Arial" panose="020B0604020202020204" pitchFamily="34" charset="0"/>
                <a:cs typeface="Arial" panose="020B0604020202020204" pitchFamily="34" charset="0"/>
              </a:rPr>
              <a:t> på </a:t>
            </a:r>
            <a:r>
              <a:rPr lang="da-DK" altLang="da-DK" sz="900" b="1" baseline="0" noProof="1">
                <a:solidFill>
                  <a:schemeClr val="tx1"/>
                </a:solidFill>
                <a:latin typeface="Arial" panose="020B0604020202020204" pitchFamily="34" charset="0"/>
                <a:cs typeface="Arial" panose="020B0604020202020204" pitchFamily="34" charset="0"/>
              </a:rPr>
              <a:t>Image Tools-</a:t>
            </a:r>
            <a:r>
              <a:rPr lang="da-DK" altLang="da-DK" sz="900" b="0" baseline="0" noProof="1">
                <a:solidFill>
                  <a:schemeClr val="tx1"/>
                </a:solidFill>
                <a:latin typeface="Arial" panose="020B0604020202020204" pitchFamily="34" charset="0"/>
                <a:cs typeface="Arial" panose="020B0604020202020204" pitchFamily="34" charset="0"/>
              </a:rPr>
              <a:t>knappen</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som findes under firma fanen</a:t>
            </a:r>
          </a:p>
          <a:p>
            <a:pPr eaLnBrk="1" hangingPunct="1">
              <a:spcAft>
                <a:spcPts val="600"/>
              </a:spcAft>
              <a:defRPr/>
            </a:pPr>
            <a:r>
              <a:rPr lang="da-DK" altLang="da-DK" sz="900" b="1" baseline="0" noProof="1">
                <a:solidFill>
                  <a:schemeClr val="tx1"/>
                </a:solidFill>
                <a:latin typeface="Arial" panose="020B0604020202020204" pitchFamily="34" charset="0"/>
                <a:cs typeface="Arial" panose="020B0604020202020204" pitchFamily="34" charset="0"/>
              </a:rPr>
              <a:t>2. </a:t>
            </a:r>
            <a:r>
              <a:rPr lang="da-DK" altLang="da-DK" sz="900" b="0" baseline="0" noProof="1">
                <a:solidFill>
                  <a:schemeClr val="tx1"/>
                </a:solidFill>
                <a:latin typeface="Arial" panose="020B0604020202020204" pitchFamily="34" charset="0"/>
                <a:cs typeface="Arial" panose="020B0604020202020204" pitchFamily="34" charset="0"/>
              </a:rPr>
              <a:t>Klik på </a:t>
            </a:r>
            <a:r>
              <a:rPr lang="da-DK" altLang="da-DK" sz="900" b="1" baseline="0" noProof="1">
                <a:solidFill>
                  <a:schemeClr val="tx1"/>
                </a:solidFill>
                <a:latin typeface="Arial" panose="020B0604020202020204" pitchFamily="34" charset="0"/>
                <a:cs typeface="Arial" panose="020B0604020202020204" pitchFamily="34" charset="0"/>
              </a:rPr>
              <a:t>Indsæt</a:t>
            </a:r>
            <a:r>
              <a:rPr lang="da-DK" altLang="da-DK" sz="900" b="0" baseline="0" noProof="1">
                <a:solidFill>
                  <a:schemeClr val="tx1"/>
                </a:solidFill>
                <a:latin typeface="Arial" panose="020B0604020202020204" pitchFamily="34" charset="0"/>
                <a:cs typeface="Arial" panose="020B0604020202020204" pitchFamily="34" charset="0"/>
              </a:rPr>
              <a:t> for at browse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efter et billede</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Bef>
                <a:spcPts val="1200"/>
              </a:spcBef>
              <a:spcAft>
                <a:spcPts val="600"/>
              </a:spcAft>
              <a:defRPr/>
            </a:pPr>
            <a:r>
              <a:rPr lang="da-DK" sz="900" b="1" dirty="0">
                <a:solidFill>
                  <a:srgbClr val="000000"/>
                </a:solidFill>
                <a:latin typeface="Arial" panose="020B0604020202020204" pitchFamily="34" charset="0"/>
                <a:ea typeface="Times New Roman" panose="02020603050405020304" pitchFamily="18" charset="0"/>
              </a:rPr>
              <a:t>C. Indsæt et kopieret billede</a:t>
            </a:r>
            <a:endParaRPr lang="da-DK" altLang="da-DK" sz="90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a:t>
            </a:r>
            <a:r>
              <a:rPr lang="da-DK" altLang="da-DK" sz="900" b="1" baseline="0" noProof="1">
                <a:solidFill>
                  <a:schemeClr val="tx1"/>
                </a:solidFill>
                <a:latin typeface="Arial" panose="020B0604020202020204" pitchFamily="34" charset="0"/>
                <a:cs typeface="Arial" panose="020B0604020202020204" pitchFamily="34" charset="0"/>
              </a:rPr>
              <a:t>Image Tools-</a:t>
            </a:r>
            <a:r>
              <a:rPr lang="da-DK" altLang="da-DK" sz="900" b="0" baseline="0" noProof="1">
                <a:solidFill>
                  <a:schemeClr val="tx1"/>
                </a:solidFill>
                <a:latin typeface="Arial" panose="020B0604020202020204" pitchFamily="34" charset="0"/>
                <a:cs typeface="Arial" panose="020B0604020202020204" pitchFamily="34" charset="0"/>
              </a:rPr>
              <a:t>knappen</a:t>
            </a:r>
            <a:r>
              <a:rPr lang="da-DK" altLang="da-DK" sz="900" b="1" baseline="0" noProof="1">
                <a:solidFill>
                  <a:schemeClr val="tx1"/>
                </a:solidFill>
                <a:latin typeface="Arial" panose="020B0604020202020204" pitchFamily="34" charset="0"/>
                <a:cs typeface="Arial" panose="020B0604020202020204" pitchFamily="34" charset="0"/>
              </a:rPr>
              <a:t> </a:t>
            </a:r>
            <a:br>
              <a:rPr lang="da-DK" altLang="da-DK" sz="900" b="1"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som findes under firma fanen </a:t>
            </a:r>
          </a:p>
          <a:p>
            <a:pPr eaLnBrk="1" hangingPunct="1">
              <a:spcAft>
                <a:spcPts val="600"/>
              </a:spcAft>
              <a:defRPr/>
            </a:pPr>
            <a:r>
              <a:rPr lang="da-DK" altLang="da-DK" sz="900" b="1" baseline="0" noProof="1">
                <a:solidFill>
                  <a:schemeClr val="tx1"/>
                </a:solidFill>
                <a:latin typeface="Arial" panose="020B0604020202020204" pitchFamily="34" charset="0"/>
                <a:cs typeface="Arial" panose="020B0604020202020204" pitchFamily="34" charset="0"/>
              </a:rPr>
              <a:t>2. </a:t>
            </a:r>
            <a:r>
              <a:rPr lang="da-DK" altLang="da-DK" sz="900" b="0" baseline="0" noProof="1">
                <a:solidFill>
                  <a:schemeClr val="tx1"/>
                </a:solidFill>
                <a:latin typeface="Arial" panose="020B0604020202020204" pitchFamily="34" charset="0"/>
                <a:cs typeface="Arial" panose="020B0604020202020204" pitchFamily="34" charset="0"/>
              </a:rPr>
              <a:t>Klik på </a:t>
            </a:r>
            <a:r>
              <a:rPr lang="da-DK" altLang="da-DK" sz="900" b="1" baseline="0" noProof="1">
                <a:solidFill>
                  <a:schemeClr val="tx1"/>
                </a:solidFill>
                <a:latin typeface="Arial" panose="020B0604020202020204" pitchFamily="34" charset="0"/>
                <a:cs typeface="Arial" panose="020B0604020202020204" pitchFamily="34" charset="0"/>
              </a:rPr>
              <a:t>Paste</a:t>
            </a:r>
            <a:r>
              <a:rPr lang="da-DK" altLang="da-DK" sz="900" b="0" baseline="0" noProof="1">
                <a:solidFill>
                  <a:schemeClr val="tx1"/>
                </a:solidFill>
                <a:latin typeface="Arial" panose="020B0604020202020204" pitchFamily="34" charset="0"/>
                <a:cs typeface="Arial" panose="020B0604020202020204" pitchFamily="34" charset="0"/>
              </a:rPr>
              <a:t> for at indsætte det kopierede billede</a:t>
            </a:r>
            <a:endParaRPr lang="da-DK" altLang="da-DK"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da-DK" altLang="da-DK" sz="900" b="1" noProof="1">
              <a:solidFill>
                <a:schemeClr val="tx1"/>
              </a:solidFill>
              <a:latin typeface="Arial" panose="020B0604020202020204" pitchFamily="34" charset="0"/>
              <a:cs typeface="Arial" panose="020B0604020202020204" pitchFamily="34" charset="0"/>
            </a:endParaRPr>
          </a:p>
        </p:txBody>
      </p:sp>
      <p:grpSp>
        <p:nvGrpSpPr>
          <p:cNvPr id="23" name="Gruppe 22">
            <a:extLst>
              <a:ext uri="{FF2B5EF4-FFF2-40B4-BE49-F238E27FC236}">
                <a16:creationId xmlns:a16="http://schemas.microsoft.com/office/drawing/2014/main" id="{1F9AF259-CD67-4F52-9A1F-EC718D03CD3D}"/>
              </a:ext>
            </a:extLst>
          </p:cNvPr>
          <p:cNvGrpSpPr/>
          <p:nvPr userDrawn="1"/>
        </p:nvGrpSpPr>
        <p:grpSpPr>
          <a:xfrm>
            <a:off x="6241457" y="3341699"/>
            <a:ext cx="740398" cy="934814"/>
            <a:chOff x="6398620" y="3815586"/>
            <a:chExt cx="740398" cy="934814"/>
          </a:xfrm>
        </p:grpSpPr>
        <p:pic>
          <p:nvPicPr>
            <p:cNvPr id="24" name="6 Crop">
              <a:extLst>
                <a:ext uri="{FF2B5EF4-FFF2-40B4-BE49-F238E27FC236}">
                  <a16:creationId xmlns:a16="http://schemas.microsoft.com/office/drawing/2014/main" id="{9CB1AB9A-B60D-4B1E-9CBF-74CFC0E38437}"/>
                </a:ext>
              </a:extLst>
            </p:cNvPr>
            <p:cNvPicPr>
              <a:picLocks noChangeAspect="1"/>
            </p:cNvPicPr>
            <p:nvPr userDrawn="1"/>
          </p:nvPicPr>
          <p:blipFill>
            <a:blip r:embed="rId5"/>
            <a:stretch>
              <a:fillRect/>
            </a:stretch>
          </p:blipFill>
          <p:spPr>
            <a:xfrm>
              <a:off x="6398620" y="3815586"/>
              <a:ext cx="337400" cy="321707"/>
            </a:xfrm>
            <a:prstGeom prst="rect">
              <a:avLst/>
            </a:prstGeom>
          </p:spPr>
        </p:pic>
        <p:pic>
          <p:nvPicPr>
            <p:cNvPr id="25" name="Billede 24">
              <a:extLst>
                <a:ext uri="{FF2B5EF4-FFF2-40B4-BE49-F238E27FC236}">
                  <a16:creationId xmlns:a16="http://schemas.microsoft.com/office/drawing/2014/main" id="{85D034CD-5AB5-4128-B1ED-C46433151D28}"/>
                </a:ext>
              </a:extLst>
            </p:cNvPr>
            <p:cNvPicPr>
              <a:picLocks noChangeAspect="1"/>
            </p:cNvPicPr>
            <p:nvPr userDrawn="1"/>
          </p:nvPicPr>
          <p:blipFill rotWithShape="1">
            <a:blip r:embed="rId6"/>
            <a:srcRect l="1304" t="11451" r="30180" b="26335"/>
            <a:stretch/>
          </p:blipFill>
          <p:spPr>
            <a:xfrm>
              <a:off x="6442770" y="4118189"/>
              <a:ext cx="696248" cy="632211"/>
            </a:xfrm>
            <a:prstGeom prst="rect">
              <a:avLst/>
            </a:prstGeom>
            <a:ln w="3175">
              <a:solidFill>
                <a:schemeClr val="bg1">
                  <a:lumMod val="95000"/>
                </a:schemeClr>
              </a:solidFill>
            </a:ln>
          </p:spPr>
        </p:pic>
      </p:grpSp>
      <p:grpSp>
        <p:nvGrpSpPr>
          <p:cNvPr id="28" name="Gruppe 27">
            <a:extLst>
              <a:ext uri="{FF2B5EF4-FFF2-40B4-BE49-F238E27FC236}">
                <a16:creationId xmlns:a16="http://schemas.microsoft.com/office/drawing/2014/main" id="{6E0524AF-02C9-42C0-A17F-A5980D805B44}"/>
              </a:ext>
            </a:extLst>
          </p:cNvPr>
          <p:cNvGrpSpPr/>
          <p:nvPr userDrawn="1"/>
        </p:nvGrpSpPr>
        <p:grpSpPr>
          <a:xfrm>
            <a:off x="6234489" y="4380694"/>
            <a:ext cx="740397" cy="929593"/>
            <a:chOff x="6391652" y="4854581"/>
            <a:chExt cx="740397" cy="929593"/>
          </a:xfrm>
        </p:grpSpPr>
        <p:pic>
          <p:nvPicPr>
            <p:cNvPr id="29" name="6 Crop">
              <a:extLst>
                <a:ext uri="{FF2B5EF4-FFF2-40B4-BE49-F238E27FC236}">
                  <a16:creationId xmlns:a16="http://schemas.microsoft.com/office/drawing/2014/main" id="{9F98BB02-E51F-4746-B69E-9C7114826495}"/>
                </a:ext>
              </a:extLst>
            </p:cNvPr>
            <p:cNvPicPr>
              <a:picLocks noChangeAspect="1"/>
            </p:cNvPicPr>
            <p:nvPr userDrawn="1"/>
          </p:nvPicPr>
          <p:blipFill>
            <a:blip r:embed="rId5"/>
            <a:stretch>
              <a:fillRect/>
            </a:stretch>
          </p:blipFill>
          <p:spPr>
            <a:xfrm>
              <a:off x="6391652" y="4854581"/>
              <a:ext cx="337400" cy="321707"/>
            </a:xfrm>
            <a:prstGeom prst="rect">
              <a:avLst/>
            </a:prstGeom>
          </p:spPr>
        </p:pic>
        <p:pic>
          <p:nvPicPr>
            <p:cNvPr id="36" name="Billede 35">
              <a:extLst>
                <a:ext uri="{FF2B5EF4-FFF2-40B4-BE49-F238E27FC236}">
                  <a16:creationId xmlns:a16="http://schemas.microsoft.com/office/drawing/2014/main" id="{F03B3F55-2CD4-4955-87F4-7332ABF9C31A}"/>
                </a:ext>
              </a:extLst>
            </p:cNvPr>
            <p:cNvPicPr>
              <a:picLocks noChangeAspect="1"/>
            </p:cNvPicPr>
            <p:nvPr userDrawn="1"/>
          </p:nvPicPr>
          <p:blipFill rotWithShape="1">
            <a:blip r:embed="rId7"/>
            <a:srcRect l="1152" t="11676" r="31017" b="26411"/>
            <a:stretch/>
          </p:blipFill>
          <p:spPr>
            <a:xfrm>
              <a:off x="6442770" y="5155024"/>
              <a:ext cx="689279" cy="629150"/>
            </a:xfrm>
            <a:prstGeom prst="rect">
              <a:avLst/>
            </a:prstGeom>
            <a:ln w="3175">
              <a:solidFill>
                <a:schemeClr val="bg1">
                  <a:lumMod val="95000"/>
                </a:schemeClr>
              </a:solidFill>
            </a:ln>
          </p:spPr>
        </p:pic>
      </p:grpSp>
      <p:grpSp>
        <p:nvGrpSpPr>
          <p:cNvPr id="37" name="Gruppe 36">
            <a:extLst>
              <a:ext uri="{FF2B5EF4-FFF2-40B4-BE49-F238E27FC236}">
                <a16:creationId xmlns:a16="http://schemas.microsoft.com/office/drawing/2014/main" id="{570C9D30-5E46-4A8F-8AF8-0A3A35FF4070}"/>
              </a:ext>
            </a:extLst>
          </p:cNvPr>
          <p:cNvGrpSpPr/>
          <p:nvPr userDrawn="1"/>
        </p:nvGrpSpPr>
        <p:grpSpPr>
          <a:xfrm>
            <a:off x="6285608" y="2237665"/>
            <a:ext cx="676669" cy="997704"/>
            <a:chOff x="6442771" y="2574072"/>
            <a:chExt cx="676669" cy="997704"/>
          </a:xfrm>
        </p:grpSpPr>
        <p:pic>
          <p:nvPicPr>
            <p:cNvPr id="38" name="Billede 37">
              <a:extLst>
                <a:ext uri="{FF2B5EF4-FFF2-40B4-BE49-F238E27FC236}">
                  <a16:creationId xmlns:a16="http://schemas.microsoft.com/office/drawing/2014/main" id="{6459B022-C4F9-472E-A75D-684BCC545ABD}"/>
                </a:ext>
              </a:extLst>
            </p:cNvPr>
            <p:cNvPicPr>
              <a:picLocks noChangeAspect="1"/>
            </p:cNvPicPr>
            <p:nvPr userDrawn="1"/>
          </p:nvPicPr>
          <p:blipFill>
            <a:blip r:embed="rId8"/>
            <a:stretch>
              <a:fillRect/>
            </a:stretch>
          </p:blipFill>
          <p:spPr>
            <a:xfrm>
              <a:off x="6442771" y="2574072"/>
              <a:ext cx="305786" cy="365851"/>
            </a:xfrm>
            <a:prstGeom prst="rect">
              <a:avLst/>
            </a:prstGeom>
          </p:spPr>
        </p:pic>
        <p:pic>
          <p:nvPicPr>
            <p:cNvPr id="39" name="Billede 38">
              <a:extLst>
                <a:ext uri="{FF2B5EF4-FFF2-40B4-BE49-F238E27FC236}">
                  <a16:creationId xmlns:a16="http://schemas.microsoft.com/office/drawing/2014/main" id="{6676C55A-9D05-4855-A873-5DA79C75422A}"/>
                </a:ext>
              </a:extLst>
            </p:cNvPr>
            <p:cNvPicPr>
              <a:picLocks noChangeAspect="1"/>
            </p:cNvPicPr>
            <p:nvPr userDrawn="1"/>
          </p:nvPicPr>
          <p:blipFill rotWithShape="1">
            <a:blip r:embed="rId9"/>
            <a:srcRect l="1432" t="16308" r="2422" b="1509"/>
            <a:stretch/>
          </p:blipFill>
          <p:spPr>
            <a:xfrm>
              <a:off x="6444587" y="2943287"/>
              <a:ext cx="674853" cy="628489"/>
            </a:xfrm>
            <a:prstGeom prst="rect">
              <a:avLst/>
            </a:prstGeom>
            <a:ln w="3175">
              <a:solidFill>
                <a:schemeClr val="bg1">
                  <a:lumMod val="95000"/>
                </a:schemeClr>
              </a:solidFill>
            </a:ln>
          </p:spPr>
        </p:pic>
      </p:grpSp>
      <p:sp>
        <p:nvSpPr>
          <p:cNvPr id="40" name="Text Box 3">
            <a:extLst>
              <a:ext uri="{FF2B5EF4-FFF2-40B4-BE49-F238E27FC236}">
                <a16:creationId xmlns:a16="http://schemas.microsoft.com/office/drawing/2014/main" id="{3D524C37-9B03-4C43-9C67-F15B8611C77C}"/>
              </a:ext>
            </a:extLst>
          </p:cNvPr>
          <p:cNvSpPr txBox="1">
            <a:spLocks noChangeArrowheads="1"/>
          </p:cNvSpPr>
          <p:nvPr userDrawn="1"/>
        </p:nvSpPr>
        <p:spPr bwMode="auto">
          <a:xfrm>
            <a:off x="7982683" y="1479519"/>
            <a:ext cx="2566254"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Beskær billede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Beskær</a:t>
            </a:r>
            <a:r>
              <a:rPr lang="da-DK" altLang="da-DK" sz="900" b="0" noProof="1">
                <a:solidFill>
                  <a:schemeClr val="tx1"/>
                </a:solidFill>
                <a:latin typeface="Arial" panose="020B0604020202020204" pitchFamily="34" charset="0"/>
                <a:cs typeface="Arial" panose="020B0604020202020204" pitchFamily="34" charset="0"/>
              </a:rPr>
              <a:t> for at ændre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Ønsker du at skalere billedet, så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hold </a:t>
            </a:r>
            <a:r>
              <a:rPr lang="da-DK" altLang="da-DK" sz="900" b="1" noProof="1">
                <a:solidFill>
                  <a:schemeClr val="tx1"/>
                </a:solidFill>
                <a:latin typeface="Arial" panose="020B0604020202020204" pitchFamily="34" charset="0"/>
                <a:cs typeface="Arial" panose="020B0604020202020204" pitchFamily="34" charset="0"/>
              </a:rPr>
              <a:t>SHIFT</a:t>
            </a:r>
            <a:r>
              <a:rPr lang="da-DK" altLang="da-DK" sz="900" b="0" noProof="1">
                <a:solidFill>
                  <a:schemeClr val="tx1"/>
                </a:solidFill>
                <a:latin typeface="Arial" panose="020B0604020202020204" pitchFamily="34" charset="0"/>
                <a:cs typeface="Arial" panose="020B0604020202020204" pitchFamily="34" charset="0"/>
              </a:rPr>
              <a:t>-knappen nede, mens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du trækker i billedets hjørner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Tips: </a:t>
            </a:r>
            <a:r>
              <a:rPr lang="da-DK" altLang="da-DK" sz="900" b="0" noProof="1">
                <a:solidFill>
                  <a:schemeClr val="tx1"/>
                </a:solidFill>
                <a:latin typeface="Arial" panose="020B0604020202020204" pitchFamily="34" charset="0"/>
                <a:cs typeface="Arial" panose="020B0604020202020204" pitchFamily="34" charset="0"/>
              </a:rPr>
              <a:t>Hvis du sletter billedet og indsætter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et nyt, kan billedet lægge sig foran tekst og grafik. Hvis dette sker, højreklik på billedet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og vælg </a:t>
            </a:r>
            <a:r>
              <a:rPr lang="da-DK" altLang="da-DK" sz="900" b="1" noProof="1">
                <a:solidFill>
                  <a:schemeClr val="tx1"/>
                </a:solidFill>
                <a:latin typeface="Arial" panose="020B0604020202020204" pitchFamily="34" charset="0"/>
                <a:cs typeface="Arial" panose="020B0604020202020204" pitchFamily="34" charset="0"/>
              </a:rPr>
              <a:t>Placer bagest</a:t>
            </a: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For at justere sidenummerering, </a:t>
            </a:r>
            <a:br>
              <a:rPr lang="da-DK" sz="900" b="1" noProof="1">
                <a:solidFill>
                  <a:schemeClr val="tx1"/>
                </a:solidFill>
                <a:latin typeface="Arial" panose="020B0604020202020204" pitchFamily="34" charset="0"/>
                <a:cs typeface="Arial" panose="020B0604020202020204" pitchFamily="34" charset="0"/>
              </a:rPr>
            </a:br>
            <a:r>
              <a:rPr lang="da-DK" sz="900" b="1" noProof="1">
                <a:solidFill>
                  <a:schemeClr val="tx1"/>
                </a:solidFill>
                <a:latin typeface="Arial" panose="020B0604020202020204" pitchFamily="34" charset="0"/>
                <a:cs typeface="Arial" panose="020B0604020202020204" pitchFamily="34" charset="0"/>
              </a:rPr>
              <a:t>dato og sidefod</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Arial" panose="020B0604020202020204" pitchFamily="34" charset="0"/>
                <a:cs typeface="Arial" panose="020B0604020202020204" pitchFamily="34" charset="0"/>
              </a:rPr>
              <a:t>Gør dette som</a:t>
            </a:r>
            <a:r>
              <a:rPr lang="da-DK" altLang="da-DK" sz="900" b="0" baseline="0" noProof="1">
                <a:solidFill>
                  <a:schemeClr val="tx1"/>
                </a:solidFill>
                <a:latin typeface="Arial" panose="020B0604020202020204" pitchFamily="34" charset="0"/>
                <a:cs typeface="Arial" panose="020B0604020202020204" pitchFamily="34" charset="0"/>
              </a:rPr>
              <a:t> det sidste i din præsentation,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så det slår igennem på alle slides</a:t>
            </a:r>
            <a:endParaRPr lang="da-DK"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Indsæt</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Sidehoved og Sidefod</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(Tekst kommer fra Templafy)</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Anvend på alle </a:t>
            </a:r>
            <a:r>
              <a:rPr lang="da-DK" altLang="da-DK" sz="900" b="0" noProof="1">
                <a:solidFill>
                  <a:schemeClr val="tx1"/>
                </a:solidFill>
                <a:latin typeface="Arial" panose="020B0604020202020204" pitchFamily="34" charset="0"/>
                <a:cs typeface="Arial" panose="020B0604020202020204" pitchFamily="34" charset="0"/>
              </a:rPr>
              <a:t>eller </a:t>
            </a:r>
            <a:r>
              <a:rPr lang="da-DK" altLang="da-DK" sz="900" b="1" noProof="1">
                <a:solidFill>
                  <a:schemeClr val="tx1"/>
                </a:solidFill>
                <a:latin typeface="Arial" panose="020B0604020202020204" pitchFamily="34" charset="0"/>
                <a:cs typeface="Arial" panose="020B0604020202020204" pitchFamily="34" charset="0"/>
              </a:rPr>
              <a:t>Anvend</a:t>
            </a:r>
            <a:r>
              <a:rPr lang="da-DK" altLang="da-DK" sz="900" b="0" noProof="1">
                <a:solidFill>
                  <a:schemeClr val="tx1"/>
                </a:solidFill>
                <a:latin typeface="Arial" panose="020B0604020202020204" pitchFamily="34" charset="0"/>
                <a:cs typeface="Arial" panose="020B0604020202020204" pitchFamily="34" charset="0"/>
              </a:rPr>
              <a:t> hvis det kun skal være på et enkelt slide</a:t>
            </a: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For at se hjælpelinjer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Vis </a:t>
            </a:r>
            <a:r>
              <a:rPr lang="da-DK" altLang="da-DK" sz="900" b="0" noProof="1">
                <a:solidFill>
                  <a:schemeClr val="tx1"/>
                </a:solidFill>
                <a:latin typeface="Arial" panose="020B0604020202020204" pitchFamily="34" charset="0"/>
                <a:cs typeface="Arial" panose="020B0604020202020204" pitchFamily="34" charset="0"/>
              </a:rPr>
              <a:t>og sæt hak ved </a:t>
            </a:r>
            <a:r>
              <a:rPr lang="da-DK" altLang="da-DK" sz="900" b="1" noProof="1">
                <a:solidFill>
                  <a:schemeClr val="tx1"/>
                </a:solidFill>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Tips: Alt + F9 </a:t>
            </a:r>
            <a:r>
              <a:rPr lang="da-DK" altLang="da-DK" sz="900" b="0" noProof="1">
                <a:solidFill>
                  <a:schemeClr val="tx1"/>
                </a:solidFill>
                <a:latin typeface="Arial" panose="020B0604020202020204" pitchFamily="34" charset="0"/>
                <a:cs typeface="Arial" panose="020B0604020202020204" pitchFamily="34" charset="0"/>
              </a:rPr>
              <a:t>for hurtig visning af hjælpelinjer</a:t>
            </a:r>
          </a:p>
        </p:txBody>
      </p:sp>
      <p:pic>
        <p:nvPicPr>
          <p:cNvPr id="41" name="6 Beskær">
            <a:extLst>
              <a:ext uri="{FF2B5EF4-FFF2-40B4-BE49-F238E27FC236}">
                <a16:creationId xmlns:a16="http://schemas.microsoft.com/office/drawing/2014/main" id="{6D747865-747C-4723-A63A-8AA2425D45DC}"/>
              </a:ext>
            </a:extLst>
          </p:cNvPr>
          <p:cNvPicPr>
            <a:picLocks noChangeAspect="1"/>
          </p:cNvPicPr>
          <p:nvPr userDrawn="1"/>
        </p:nvPicPr>
        <p:blipFill>
          <a:blip r:embed="rId5"/>
          <a:stretch>
            <a:fillRect/>
          </a:stretch>
        </p:blipFill>
        <p:spPr>
          <a:xfrm>
            <a:off x="10085312" y="1658669"/>
            <a:ext cx="337400" cy="321707"/>
          </a:xfrm>
          <a:prstGeom prst="rect">
            <a:avLst/>
          </a:prstGeom>
        </p:spPr>
      </p:pic>
      <p:pic>
        <p:nvPicPr>
          <p:cNvPr id="42" name="7 Skalér billede">
            <a:extLst>
              <a:ext uri="{FF2B5EF4-FFF2-40B4-BE49-F238E27FC236}">
                <a16:creationId xmlns:a16="http://schemas.microsoft.com/office/drawing/2014/main" id="{5183FB2B-6E9E-41FC-88C0-479135A148CA}"/>
              </a:ext>
            </a:extLst>
          </p:cNvPr>
          <p:cNvPicPr>
            <a:picLocks noChangeAspect="1"/>
          </p:cNvPicPr>
          <p:nvPr userDrawn="1"/>
        </p:nvPicPr>
        <p:blipFill>
          <a:blip r:embed="rId10"/>
          <a:stretch>
            <a:fillRect/>
          </a:stretch>
        </p:blipFill>
        <p:spPr>
          <a:xfrm>
            <a:off x="10085312" y="2019309"/>
            <a:ext cx="359695" cy="335309"/>
          </a:xfrm>
          <a:prstGeom prst="rect">
            <a:avLst/>
          </a:prstGeom>
        </p:spPr>
      </p:pic>
      <p:sp>
        <p:nvSpPr>
          <p:cNvPr id="5" name="Date Placeholder 4" hidden="1">
            <a:extLst>
              <a:ext uri="{FF2B5EF4-FFF2-40B4-BE49-F238E27FC236}">
                <a16:creationId xmlns:a16="http://schemas.microsoft.com/office/drawing/2014/main" id="{F5A184B9-90D9-4973-987E-71621E0A2998}"/>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D015F341-CDF3-4F74-8F12-0BEE095749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8D0652-AB80-46FC-A21E-38F4C38953DA}"/>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11484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_2">
    <p:spTree>
      <p:nvGrpSpPr>
        <p:cNvPr id="1" name=""/>
        <p:cNvGrpSpPr/>
        <p:nvPr/>
      </p:nvGrpSpPr>
      <p:grpSpPr>
        <a:xfrm>
          <a:off x="0" y="0"/>
          <a:ext cx="0" cy="0"/>
          <a:chOff x="0" y="0"/>
          <a:chExt cx="0" cy="0"/>
        </a:xfrm>
      </p:grpSpPr>
      <p:sp>
        <p:nvSpPr>
          <p:cNvPr id="10" name="Rektangel 9"/>
          <p:cNvSpPr/>
          <p:nvPr userDrawn="1"/>
        </p:nvSpPr>
        <p:spPr>
          <a:xfrm>
            <a:off x="0" y="1989138"/>
            <a:ext cx="12191423" cy="487143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sp>
        <p:nvSpPr>
          <p:cNvPr id="21" name="Rektangel 20">
            <a:extLst>
              <a:ext uri="{FF2B5EF4-FFF2-40B4-BE49-F238E27FC236}">
                <a16:creationId xmlns:a16="http://schemas.microsoft.com/office/drawing/2014/main" id="{D6031C12-8933-4DF7-B9DD-4C7F8E5256F3}"/>
              </a:ext>
            </a:extLst>
          </p:cNvPr>
          <p:cNvSpPr/>
          <p:nvPr userDrawn="1"/>
        </p:nvSpPr>
        <p:spPr>
          <a:xfrm>
            <a:off x="11508432" y="1989138"/>
            <a:ext cx="683568" cy="48716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66839" y="2720891"/>
            <a:ext cx="9435658" cy="1981738"/>
          </a:xfrm>
        </p:spPr>
        <p:txBody>
          <a:bodyPr anchor="t" anchorCtr="0"/>
          <a:lstStyle>
            <a:lvl1pPr>
              <a:defRPr sz="3800">
                <a:solidFill>
                  <a:schemeClr val="bg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366839" y="5101432"/>
            <a:ext cx="9433105" cy="888504"/>
          </a:xfrm>
        </p:spPr>
        <p:txBody>
          <a:bodyPr/>
          <a:lstStyle>
            <a:lvl1pPr marL="0" indent="0" algn="l">
              <a:lnSpc>
                <a:spcPct val="89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pic>
        <p:nvPicPr>
          <p:cNvPr id="27" name="image" descr="{&quot;templafy&quot;:{&quot;id&quot;:&quot;37eece66-d83b-4c0e-b9ba-7b245504ccf9&quot;}}">
            <a:extLst>
              <a:ext uri="{FF2B5EF4-FFF2-40B4-BE49-F238E27FC236}">
                <a16:creationId xmlns:a16="http://schemas.microsoft.com/office/drawing/2014/main" id="{3322609F-4B67-66DD-C0E1-FDC02889799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0" y="-3600"/>
            <a:ext cx="12201925" cy="6866058"/>
          </a:xfrm>
          <a:prstGeom prst="rect">
            <a:avLst/>
          </a:prstGeom>
        </p:spPr>
      </p:pic>
      <p:pic>
        <p:nvPicPr>
          <p:cNvPr id="34" name="image" descr="{&quot;templafy&quot;:{&quot;id&quot;:&quot;dfcfcc9c-a2ec-4458-af84-464f2f002813&quot;}}">
            <a:extLst>
              <a:ext uri="{FF2B5EF4-FFF2-40B4-BE49-F238E27FC236}">
                <a16:creationId xmlns:a16="http://schemas.microsoft.com/office/drawing/2014/main" id="{4FA089ED-5D0F-9305-4E32-7E90C3D4538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337983" y="1435833"/>
            <a:ext cx="12201925" cy="6866058"/>
          </a:xfrm>
          <a:prstGeom prst="rect">
            <a:avLst/>
          </a:prstGeom>
        </p:spPr>
      </p:pic>
      <p:sp>
        <p:nvSpPr>
          <p:cNvPr id="17" name="text" descr="{&quot;templafy&quot;:{&quot;id&quot;:&quot;be818721-887d-43d9-b6f8-5202b73d94f4&quot;}}" title="Form.PresentationTitle">
            <a:extLst>
              <a:ext uri="{FF2B5EF4-FFF2-40B4-BE49-F238E27FC236}">
                <a16:creationId xmlns:a16="http://schemas.microsoft.com/office/drawing/2014/main" id="{6E96F3D6-F9A3-4A0A-AF11-9947015BA81A}"/>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sp>
        <p:nvSpPr>
          <p:cNvPr id="19" name="text" descr="{&quot;templafy&quot;:{&quot;id&quot;:&quot;bd61b019-90a8-4a14-80ab-b82e31dba400&quot;}}" title="UserProfile.Name">
            <a:extLst>
              <a:ext uri="{FF2B5EF4-FFF2-40B4-BE49-F238E27FC236}">
                <a16:creationId xmlns:a16="http://schemas.microsoft.com/office/drawing/2014/main" id="{443C3F1B-6F22-44FD-9D20-8046FEEFD6D9}"/>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pic>
        <p:nvPicPr>
          <p:cNvPr id="36" name="image" descr="{&quot;templafy&quot;:{&quot;id&quot;:&quot;3dfb688e-c7d2-4f43-a9fb-a4ada1f3063b&quot;}}">
            <a:extLst>
              <a:ext uri="{FF2B5EF4-FFF2-40B4-BE49-F238E27FC236}">
                <a16:creationId xmlns:a16="http://schemas.microsoft.com/office/drawing/2014/main" id="{0EE0458B-11F2-1F91-A11B-152BFDDB40DE}"/>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39" name="image" descr="{&quot;templafy&quot;:{&quot;id&quot;:&quot;e006e850-abe8-4afc-bb14-9367eb1227c3&quot;}}">
            <a:extLst>
              <a:ext uri="{FF2B5EF4-FFF2-40B4-BE49-F238E27FC236}">
                <a16:creationId xmlns:a16="http://schemas.microsoft.com/office/drawing/2014/main" id="{4865CB83-4548-25E6-6799-92C9E773E5A3}"/>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41" name="image" descr="{&quot;templafy&quot;:{&quot;id&quot;:&quot;1aeaf021-ffe2-4967-a356-c977225dc8ee&quot;}}">
            <a:extLst>
              <a:ext uri="{FF2B5EF4-FFF2-40B4-BE49-F238E27FC236}">
                <a16:creationId xmlns:a16="http://schemas.microsoft.com/office/drawing/2014/main" id="{49F4D6AB-8DC1-AF59-F886-BD2E40422122}"/>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8" name="text" descr="{&quot;templafy&quot;:{&quot;id&quot;:&quot;08f459df-ac89-4404-9824-cfe79a527020&quot;}}" title="UserProfile.Office.Virksomhed_{{DocumentLanguage}}">
            <a:extLst>
              <a:ext uri="{FF2B5EF4-FFF2-40B4-BE49-F238E27FC236}">
                <a16:creationId xmlns:a16="http://schemas.microsoft.com/office/drawing/2014/main" id="{516BAA53-8511-47D7-9AD0-B6F8B7A92F4D}"/>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Region Hovedstadens Psykiatri</a:t>
            </a:r>
          </a:p>
        </p:txBody>
      </p:sp>
      <p:sp>
        <p:nvSpPr>
          <p:cNvPr id="29" name="text" descr="{&quot;templafy&quot;:{&quot;id&quot;:&quot;0ecd6faf-7788-4118-b88e-3fa7137c403a&quot;}}" hidden="1" title="UserProfile.CenterFreeText">
            <a:extLst>
              <a:ext uri="{FF2B5EF4-FFF2-40B4-BE49-F238E27FC236}">
                <a16:creationId xmlns:a16="http://schemas.microsoft.com/office/drawing/2014/main" id="{5A30AC9F-7EFA-48B4-8857-325A6FCD653B}"/>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31" name="text" descr="{&quot;templafy&quot;:{&quot;id&quot;:&quot;72c62609-b604-4f43-8f22-db1742071f3e&quot;}}" hidden="1" title="Form.Manuel_dato">
            <a:extLst>
              <a:ext uri="{FF2B5EF4-FFF2-40B4-BE49-F238E27FC236}">
                <a16:creationId xmlns:a16="http://schemas.microsoft.com/office/drawing/2014/main" id="{85898D87-959A-4A63-81D8-7ADE604F6901}"/>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43" name="image" descr="{&quot;templafy&quot;:{&quot;id&quot;:&quot;1ffcefca-e338-4bb4-b35c-6fdfca8335cc&quot;}}">
            <a:extLst>
              <a:ext uri="{FF2B5EF4-FFF2-40B4-BE49-F238E27FC236}">
                <a16:creationId xmlns:a16="http://schemas.microsoft.com/office/drawing/2014/main" id="{936B48FF-A75F-4795-1BC3-DB7C0A86B9D4}"/>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2" y="0"/>
            <a:ext cx="684085" cy="6858857"/>
          </a:xfrm>
          <a:prstGeom prst="rect">
            <a:avLst/>
          </a:prstGeom>
        </p:spPr>
      </p:pic>
      <p:sp>
        <p:nvSpPr>
          <p:cNvPr id="37" name="Rektangel 36">
            <a:extLst>
              <a:ext uri="{FF2B5EF4-FFF2-40B4-BE49-F238E27FC236}">
                <a16:creationId xmlns:a16="http://schemas.microsoft.com/office/drawing/2014/main" id="{B2E933D4-B038-4914-8692-045FED1FDDC3}"/>
              </a:ext>
            </a:extLst>
          </p:cNvPr>
          <p:cNvSpPr/>
          <p:nvPr userDrawn="1"/>
        </p:nvSpPr>
        <p:spPr>
          <a:xfrm>
            <a:off x="0" y="1"/>
            <a:ext cx="683568" cy="19891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47" name="image" descr="{&quot;templafy&quot;:{&quot;id&quot;:&quot;1a3cedc4-0065-4b04-a938-24500fc38399&quot;}}">
            <a:extLst>
              <a:ext uri="{FF2B5EF4-FFF2-40B4-BE49-F238E27FC236}">
                <a16:creationId xmlns:a16="http://schemas.microsoft.com/office/drawing/2014/main" id="{0F0EF4C3-C4FF-EF96-F67B-6987C2C4FF2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7200" y="1539577"/>
            <a:ext cx="687600" cy="687600"/>
          </a:xfrm>
          <a:prstGeom prst="rect">
            <a:avLst/>
          </a:prstGeom>
        </p:spPr>
      </p:pic>
      <p:pic>
        <p:nvPicPr>
          <p:cNvPr id="33" name="Region">
            <a:extLst>
              <a:ext uri="{FF2B5EF4-FFF2-40B4-BE49-F238E27FC236}">
                <a16:creationId xmlns:a16="http://schemas.microsoft.com/office/drawing/2014/main" id="{43630FF5-5651-45BC-A331-2D4A7676FAE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3732" y="1584984"/>
            <a:ext cx="116417" cy="594784"/>
          </a:xfrm>
          <a:prstGeom prst="rect">
            <a:avLst/>
          </a:prstGeom>
        </p:spPr>
      </p:pic>
      <p:pic>
        <p:nvPicPr>
          <p:cNvPr id="45" name="image" descr="{&quot;templafy&quot;:{&quot;id&quot;:&quot;972e72e6-8c10-4dba-b6fa-105bed263799&quot;}}">
            <a:extLst>
              <a:ext uri="{FF2B5EF4-FFF2-40B4-BE49-F238E27FC236}">
                <a16:creationId xmlns:a16="http://schemas.microsoft.com/office/drawing/2014/main" id="{7722BAD1-CF02-6429-D183-3897AA01D38E}"/>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1223782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11" name="Titel 1"/>
          <p:cNvSpPr>
            <a:spLocks noGrp="1"/>
          </p:cNvSpPr>
          <p:nvPr>
            <p:ph type="title" hasCustomPrompt="1"/>
          </p:nvPr>
        </p:nvSpPr>
        <p:spPr>
          <a:xfrm>
            <a:off x="1367391" y="872716"/>
            <a:ext cx="10137524" cy="828000"/>
          </a:xfrm>
        </p:spPr>
        <p:txBody>
          <a:bodyPr/>
          <a:lstStyle>
            <a:lvl1pPr>
              <a:defRPr/>
            </a:lvl1pPr>
          </a:lstStyle>
          <a:p>
            <a:r>
              <a:rPr lang="da-DK" dirty="0"/>
              <a:t>Overskrift 28pt i max. to linjer </a:t>
            </a:r>
            <a:br>
              <a:rPr lang="da-DK" dirty="0"/>
            </a:br>
            <a:r>
              <a:rPr lang="da-DK" dirty="0"/>
              <a:t>teksten vokser opad</a:t>
            </a:r>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sp>
        <p:nvSpPr>
          <p:cNvPr id="3" name="Pladsholder til indhold 2"/>
          <p:cNvSpPr>
            <a:spLocks noGrp="1"/>
          </p:cNvSpPr>
          <p:nvPr>
            <p:ph sz="quarter" idx="13" hasCustomPrompt="1"/>
          </p:nvPr>
        </p:nvSpPr>
        <p:spPr>
          <a:xfrm>
            <a:off x="1367999" y="1989139"/>
            <a:ext cx="10136614" cy="349885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a:p>
            <a:pPr lvl="5"/>
            <a:r>
              <a:rPr lang="da-DK" dirty="0"/>
              <a:t>6</a:t>
            </a:r>
          </a:p>
          <a:p>
            <a:pPr lvl="6"/>
            <a:r>
              <a:rPr lang="da-DK" dirty="0"/>
              <a:t>7</a:t>
            </a:r>
          </a:p>
          <a:p>
            <a:pPr lvl="7"/>
            <a:r>
              <a:rPr lang="da-DK" dirty="0"/>
              <a:t>8</a:t>
            </a:r>
          </a:p>
          <a:p>
            <a:pPr lvl="8"/>
            <a:r>
              <a:rPr lang="da-DK" dirty="0"/>
              <a:t>9</a:t>
            </a:r>
          </a:p>
        </p:txBody>
      </p:sp>
      <p:sp>
        <p:nvSpPr>
          <p:cNvPr id="5" name="text" descr="{&quot;templafy&quot;:{&quot;id&quot;:&quot;1bce9c74-58c6-4b98-a891-c82eb1cab89a&quot;}}" title="UserProfile.Office.Virksomhed_{{DocumentLanguage}}">
            <a:extLst>
              <a:ext uri="{FF2B5EF4-FFF2-40B4-BE49-F238E27FC236}">
                <a16:creationId xmlns:a16="http://schemas.microsoft.com/office/drawing/2014/main" id="{591555D6-BB2E-43A6-8859-28C59425DBF4}"/>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7" name="text" descr="{&quot;templafy&quot;:{&quot;id&quot;:&quot;11e4f928-afb0-48b1-b6aa-f0664ebb6294&quot;}}" hidden="1" title="UserProfile.CenterFreeText">
            <a:extLst>
              <a:ext uri="{FF2B5EF4-FFF2-40B4-BE49-F238E27FC236}">
                <a16:creationId xmlns:a16="http://schemas.microsoft.com/office/drawing/2014/main" id="{E53FC353-2F0F-4922-821A-1A51D53892CD}"/>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8" name="text" descr="{&quot;templafy&quot;:{&quot;id&quot;:&quot;67ff459e-2840-4e2f-bcc9-e41d6ccb1947&quot;}}" title="UserProfile.Centers.Center_{{DocumentLanguage}}">
            <a:extLst>
              <a:ext uri="{FF2B5EF4-FFF2-40B4-BE49-F238E27FC236}">
                <a16:creationId xmlns:a16="http://schemas.microsoft.com/office/drawing/2014/main" id="{867010F9-A7D3-4A5E-BC65-021A3528870A}"/>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9" name="text" descr="{&quot;templafy&quot;:{&quot;id&quot;:&quot;c682f4b4-7384-4711-b089-b30c773fbcac&quot;}}" title="Form.PresentationTitle">
            <a:extLst>
              <a:ext uri="{FF2B5EF4-FFF2-40B4-BE49-F238E27FC236}">
                <a16:creationId xmlns:a16="http://schemas.microsoft.com/office/drawing/2014/main" id="{53BDA2D0-B22F-42B1-A4C9-3F000756EB91}"/>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5" name="image" descr="{&quot;templafy&quot;:{&quot;id&quot;:&quot;61364e66-af8b-4f16-97b9-02d9ea5b63b7&quot;}}">
            <a:extLst>
              <a:ext uri="{FF2B5EF4-FFF2-40B4-BE49-F238E27FC236}">
                <a16:creationId xmlns:a16="http://schemas.microsoft.com/office/drawing/2014/main" id="{2F7B438A-0264-3664-C468-36014885FC82}"/>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1408502147" name="image" descr="{&quot;templafy&quot;:{&quot;id&quot;:&quot;2a7e052e-bd4d-453c-afe7-69652236d026&quot;}}">
            <a:extLst>
              <a:ext uri="{FF2B5EF4-FFF2-40B4-BE49-F238E27FC236}">
                <a16:creationId xmlns:a16="http://schemas.microsoft.com/office/drawing/2014/main" id="{AF29D9A5-F545-B76F-571B-C47B624E82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17" name="Region">
            <a:extLst>
              <a:ext uri="{FF2B5EF4-FFF2-40B4-BE49-F238E27FC236}">
                <a16:creationId xmlns:a16="http://schemas.microsoft.com/office/drawing/2014/main" id="{30058ECB-B484-48BD-9049-4B17351B1E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27" name="image" descr="{&quot;templafy&quot;:{&quot;id&quot;:&quot;88305a3f-d804-488b-a9d3-79bf88a100e4&quot;}}">
            <a:extLst>
              <a:ext uri="{FF2B5EF4-FFF2-40B4-BE49-F238E27FC236}">
                <a16:creationId xmlns:a16="http://schemas.microsoft.com/office/drawing/2014/main" id="{801D64F4-DDCE-E120-FAC0-ADDC940971AF}"/>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29" name="image" descr="{&quot;templafy&quot;:{&quot;id&quot;:&quot;ac21d7cf-ae0b-4f0b-8f57-e344fcee73ad&quot;}}">
            <a:extLst>
              <a:ext uri="{FF2B5EF4-FFF2-40B4-BE49-F238E27FC236}">
                <a16:creationId xmlns:a16="http://schemas.microsoft.com/office/drawing/2014/main" id="{A77BECB9-FFAB-3BEE-66A5-177AF8C70DAB}"/>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31" name="image" descr="{&quot;templafy&quot;:{&quot;id&quot;:&quot;0d1399ee-49d2-452c-9296-39056e590f7c&quot;}}">
            <a:extLst>
              <a:ext uri="{FF2B5EF4-FFF2-40B4-BE49-F238E27FC236}">
                <a16:creationId xmlns:a16="http://schemas.microsoft.com/office/drawing/2014/main" id="{14818BB6-7CC8-C94A-9AD3-2D3C103ACCFB}"/>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2" name="text" descr="{&quot;templafy&quot;:{&quot;id&quot;:&quot;ba52735a-bc1d-469f-adca-64ffad5f41d3&quot;}}" title="UserProfile.Name">
            <a:extLst>
              <a:ext uri="{FF2B5EF4-FFF2-40B4-BE49-F238E27FC236}">
                <a16:creationId xmlns:a16="http://schemas.microsoft.com/office/drawing/2014/main" id="{2436B9E0-97E8-428C-B474-A1B8FBC4D037}"/>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3" name="text" descr="{&quot;templafy&quot;:{&quot;id&quot;:&quot;f470e7f5-1368-475a-bcf8-6f3e8f43ac37&quot;}}" hidden="1" title="Form.Manuel_dato">
            <a:extLst>
              <a:ext uri="{FF2B5EF4-FFF2-40B4-BE49-F238E27FC236}">
                <a16:creationId xmlns:a16="http://schemas.microsoft.com/office/drawing/2014/main" id="{D852104B-31C3-45BB-B8A2-2EFD81BDA39E}"/>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408502145" name="image" descr="{&quot;templafy&quot;:{&quot;id&quot;:&quot;526eb088-620b-4324-ad97-7a4b71f5621f&quot;}}">
            <a:extLst>
              <a:ext uri="{FF2B5EF4-FFF2-40B4-BE49-F238E27FC236}">
                <a16:creationId xmlns:a16="http://schemas.microsoft.com/office/drawing/2014/main" id="{4961AA8D-C1FD-7E3A-353B-05A05C62F8B7}"/>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322329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Èn tekstspalte 2">
    <p:spTree>
      <p:nvGrpSpPr>
        <p:cNvPr id="1" name=""/>
        <p:cNvGrpSpPr/>
        <p:nvPr/>
      </p:nvGrpSpPr>
      <p:grpSpPr>
        <a:xfrm>
          <a:off x="0" y="0"/>
          <a:ext cx="0" cy="0"/>
          <a:chOff x="0" y="0"/>
          <a:chExt cx="0" cy="0"/>
        </a:xfrm>
      </p:grpSpPr>
      <p:sp>
        <p:nvSpPr>
          <p:cNvPr id="21" name="Hvid dæk boks"/>
          <p:cNvSpPr/>
          <p:nvPr userDrawn="1"/>
        </p:nvSpPr>
        <p:spPr>
          <a:xfrm>
            <a:off x="0" y="0"/>
            <a:ext cx="12192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a-DK" sz="1800" dirty="0"/>
          </a:p>
        </p:txBody>
      </p:sp>
      <p:sp>
        <p:nvSpPr>
          <p:cNvPr id="2" name="Date Placeholder 1" hidden="1">
            <a:extLst>
              <a:ext uri="{FF2B5EF4-FFF2-40B4-BE49-F238E27FC236}">
                <a16:creationId xmlns:a16="http://schemas.microsoft.com/office/drawing/2014/main" id="{49DD8573-7CBB-4652-800A-962EBE3F490D}"/>
              </a:ext>
            </a:extLst>
          </p:cNvPr>
          <p:cNvSpPr>
            <a:spLocks noGrp="1"/>
          </p:cNvSpPr>
          <p:nvPr>
            <p:ph type="dt" sz="half" idx="10"/>
          </p:nvPr>
        </p:nvSpPr>
        <p:spPr/>
        <p:txBody>
          <a:bodyPr/>
          <a:lstStyle/>
          <a:p>
            <a:endParaRPr lang="da-DK" dirty="0"/>
          </a:p>
        </p:txBody>
      </p:sp>
      <p:sp>
        <p:nvSpPr>
          <p:cNvPr id="3" name="Footer Placeholder 2" hidden="1">
            <a:extLst>
              <a:ext uri="{FF2B5EF4-FFF2-40B4-BE49-F238E27FC236}">
                <a16:creationId xmlns:a16="http://schemas.microsoft.com/office/drawing/2014/main" id="{37273E1E-FA5D-4987-9D9D-4AC13F5E60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A501F5-EB62-40C6-A824-362A150E22FF}"/>
              </a:ext>
            </a:extLst>
          </p:cNvPr>
          <p:cNvSpPr>
            <a:spLocks noGrp="1"/>
          </p:cNvSpPr>
          <p:nvPr>
            <p:ph type="sldNum" sz="quarter" idx="12"/>
          </p:nvPr>
        </p:nvSpPr>
        <p:spPr/>
        <p:txBody>
          <a:bodyPr/>
          <a:lstStyle>
            <a:lvl1pPr>
              <a:defRPr>
                <a:solidFill>
                  <a:schemeClr val="tx1"/>
                </a:solidFill>
              </a:defRPr>
            </a:lvl1pPr>
          </a:lstStyle>
          <a:p>
            <a:fld id="{0DAB5548-7253-48D6-B95B-F3D312A72220}" type="slidenum">
              <a:rPr lang="en-GB" smtClean="0"/>
              <a:pPr/>
              <a:t>‹nr.›</a:t>
            </a:fld>
            <a:endParaRPr lang="en-GB" dirty="0"/>
          </a:p>
        </p:txBody>
      </p:sp>
      <p:pic>
        <p:nvPicPr>
          <p:cNvPr id="18" name="image" descr="{&quot;templafy&quot;:{&quot;id&quot;:&quot;8d2e2229-8f77-4767-a518-8f8192960e84&quot;}}">
            <a:extLst>
              <a:ext uri="{FF2B5EF4-FFF2-40B4-BE49-F238E27FC236}">
                <a16:creationId xmlns:a16="http://schemas.microsoft.com/office/drawing/2014/main" id="{F725FB00-0117-8BEC-452F-490137D5F1A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sp>
        <p:nvSpPr>
          <p:cNvPr id="22" name="text" descr="{&quot;templafy&quot;:{&quot;id&quot;:&quot;05373536-6e94-484a-a430-54dbac5f2525&quot;}}" title="Form.PresentationTitle">
            <a:extLst>
              <a:ext uri="{FF2B5EF4-FFF2-40B4-BE49-F238E27FC236}">
                <a16:creationId xmlns:a16="http://schemas.microsoft.com/office/drawing/2014/main" id="{31DBF82D-AED9-4C75-AB26-9B39D93076D8}"/>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tx1"/>
              </a:solidFill>
            </a:endParaRPr>
          </a:p>
        </p:txBody>
      </p:sp>
      <p:pic>
        <p:nvPicPr>
          <p:cNvPr id="20" name="image" descr="{&quot;templafy&quot;:{&quot;id&quot;:&quot;a1eb944f-bbcc-4351-accb-06787f74d35c&quot;}}">
            <a:extLst>
              <a:ext uri="{FF2B5EF4-FFF2-40B4-BE49-F238E27FC236}">
                <a16:creationId xmlns:a16="http://schemas.microsoft.com/office/drawing/2014/main" id="{BF87E97A-7F8B-1B18-CFC6-2F84F5DBBAC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26" name="image" descr="{&quot;templafy&quot;:{&quot;id&quot;:&quot;9d695c23-322b-4d09-a365-9d9a95cca3ea&quot;}}">
            <a:extLst>
              <a:ext uri="{FF2B5EF4-FFF2-40B4-BE49-F238E27FC236}">
                <a16:creationId xmlns:a16="http://schemas.microsoft.com/office/drawing/2014/main" id="{30FBA60E-3403-1798-3B40-0DA78821F069}"/>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9" name="text" descr="{&quot;templafy&quot;:{&quot;id&quot;:&quot;78c57067-9ec3-400d-873f-eb2c97c3a3fc&quot;}}" title="UserProfile.Name">
            <a:extLst>
              <a:ext uri="{FF2B5EF4-FFF2-40B4-BE49-F238E27FC236}">
                <a16:creationId xmlns:a16="http://schemas.microsoft.com/office/drawing/2014/main" id="{ED054364-705A-41F4-AFC5-8A7293874A86}"/>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tx1"/>
              </a:solidFill>
            </a:endParaRPr>
          </a:p>
        </p:txBody>
      </p:sp>
      <p:sp>
        <p:nvSpPr>
          <p:cNvPr id="30" name="text" descr="{&quot;templafy&quot;:{&quot;id&quot;:&quot;044a5719-ca8b-4a06-9d87-7a8b5bc65c1e&quot;}}" hidden="1" title="Form.Manuel_dato">
            <a:extLst>
              <a:ext uri="{FF2B5EF4-FFF2-40B4-BE49-F238E27FC236}">
                <a16:creationId xmlns:a16="http://schemas.microsoft.com/office/drawing/2014/main" id="{824D26E6-65DD-4D4A-90AB-8D1335ED0F78}"/>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tx1"/>
              </a:solidFill>
            </a:endParaRPr>
          </a:p>
        </p:txBody>
      </p:sp>
      <p:sp>
        <p:nvSpPr>
          <p:cNvPr id="23" name="Titel 1">
            <a:extLst>
              <a:ext uri="{FF2B5EF4-FFF2-40B4-BE49-F238E27FC236}">
                <a16:creationId xmlns:a16="http://schemas.microsoft.com/office/drawing/2014/main" id="{CDE8568A-4FC6-4FE8-AD56-00B6072471A8}"/>
              </a:ext>
            </a:extLst>
          </p:cNvPr>
          <p:cNvSpPr>
            <a:spLocks noGrp="1"/>
          </p:cNvSpPr>
          <p:nvPr>
            <p:ph type="title" hasCustomPrompt="1"/>
          </p:nvPr>
        </p:nvSpPr>
        <p:spPr>
          <a:xfrm>
            <a:off x="1367391" y="872716"/>
            <a:ext cx="10137524" cy="828000"/>
          </a:xfrm>
        </p:spPr>
        <p:txBody>
          <a:bodyPr/>
          <a:lstStyle>
            <a:lvl1pPr>
              <a:defRPr/>
            </a:lvl1pPr>
          </a:lstStyle>
          <a:p>
            <a:r>
              <a:rPr lang="da-DK" dirty="0"/>
              <a:t>Overskrift 28pt i max. to linjer </a:t>
            </a:r>
            <a:br>
              <a:rPr lang="da-DK" dirty="0"/>
            </a:br>
            <a:r>
              <a:rPr lang="da-DK" dirty="0"/>
              <a:t>teksten vokser opad</a:t>
            </a:r>
          </a:p>
        </p:txBody>
      </p:sp>
      <p:sp>
        <p:nvSpPr>
          <p:cNvPr id="31" name="Pladsholder til indhold 2">
            <a:extLst>
              <a:ext uri="{FF2B5EF4-FFF2-40B4-BE49-F238E27FC236}">
                <a16:creationId xmlns:a16="http://schemas.microsoft.com/office/drawing/2014/main" id="{EAC797D0-A118-439F-BE17-E714D7DBF2E3}"/>
              </a:ext>
            </a:extLst>
          </p:cNvPr>
          <p:cNvSpPr>
            <a:spLocks noGrp="1"/>
          </p:cNvSpPr>
          <p:nvPr>
            <p:ph sz="quarter" idx="13" hasCustomPrompt="1"/>
          </p:nvPr>
        </p:nvSpPr>
        <p:spPr>
          <a:xfrm>
            <a:off x="1367999" y="1989139"/>
            <a:ext cx="10136614" cy="4202862"/>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a:p>
            <a:pPr lvl="5"/>
            <a:r>
              <a:rPr lang="da-DK" dirty="0"/>
              <a:t>6</a:t>
            </a:r>
          </a:p>
          <a:p>
            <a:pPr lvl="6"/>
            <a:r>
              <a:rPr lang="da-DK" dirty="0"/>
              <a:t>7</a:t>
            </a:r>
          </a:p>
          <a:p>
            <a:pPr lvl="7"/>
            <a:r>
              <a:rPr lang="da-DK" dirty="0"/>
              <a:t>8</a:t>
            </a:r>
          </a:p>
          <a:p>
            <a:pPr lvl="8"/>
            <a:r>
              <a:rPr lang="da-DK" dirty="0"/>
              <a:t>9</a:t>
            </a:r>
          </a:p>
        </p:txBody>
      </p:sp>
      <p:pic>
        <p:nvPicPr>
          <p:cNvPr id="32" name="image" descr="{&quot;templafy&quot;:{&quot;id&quot;:&quot;75f62756-8977-4a8f-a908-62430732ee83&quot;}}">
            <a:extLst>
              <a:ext uri="{FF2B5EF4-FFF2-40B4-BE49-F238E27FC236}">
                <a16:creationId xmlns:a16="http://schemas.microsoft.com/office/drawing/2014/main" id="{119F5DC0-0E5C-4CB4-7902-3E23CDFC7E9E}"/>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684085" cy="6858857"/>
          </a:xfrm>
          <a:prstGeom prst="rect">
            <a:avLst/>
          </a:prstGeom>
        </p:spPr>
      </p:pic>
      <p:pic>
        <p:nvPicPr>
          <p:cNvPr id="38" name="image" descr="{&quot;templafy&quot;:{&quot;id&quot;:&quot;d2665f85-73e1-4cc9-b012-5fea6153bd1c&quot;}}">
            <a:extLst>
              <a:ext uri="{FF2B5EF4-FFF2-40B4-BE49-F238E27FC236}">
                <a16:creationId xmlns:a16="http://schemas.microsoft.com/office/drawing/2014/main" id="{AC2F0E63-F680-7C42-BEFB-A488AEDFAD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34" name="Region">
            <a:extLst>
              <a:ext uri="{FF2B5EF4-FFF2-40B4-BE49-F238E27FC236}">
                <a16:creationId xmlns:a16="http://schemas.microsoft.com/office/drawing/2014/main" id="{C100A8B8-EE9B-41DE-A673-383B769566A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36" name="image" descr="{&quot;templafy&quot;:{&quot;id&quot;:&quot;47ba6003-2306-43a2-b10d-cc749edbdf0d&quot;}}">
            <a:extLst>
              <a:ext uri="{FF2B5EF4-FFF2-40B4-BE49-F238E27FC236}">
                <a16:creationId xmlns:a16="http://schemas.microsoft.com/office/drawing/2014/main" id="{B557041C-E140-541A-C7DF-ACD3B8F5BDF9}"/>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
        <p:nvSpPr>
          <p:cNvPr id="25" name="text" descr="{&quot;templafy&quot;:{&quot;id&quot;:&quot;4950dee6-3a76-4784-819b-d06c5cc42c4a&quot;}}" title="UserProfile.Office.Virksomhed_{{DocumentLanguage}}">
            <a:extLst>
              <a:ext uri="{FF2B5EF4-FFF2-40B4-BE49-F238E27FC236}">
                <a16:creationId xmlns:a16="http://schemas.microsoft.com/office/drawing/2014/main" id="{1D4CABCC-F001-4115-903C-CCD2915AB903}"/>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chemeClr val="tx1"/>
                </a:solidFill>
              </a:rPr>
              <a:t>Region Hovedstadens Psykiatri</a:t>
            </a:r>
          </a:p>
        </p:txBody>
      </p:sp>
      <p:sp>
        <p:nvSpPr>
          <p:cNvPr id="28" name="text" descr="{&quot;templafy&quot;:{&quot;id&quot;:&quot;af1634bb-33a0-4c37-8509-88f21b21e005&quot;}}" hidden="1" title="UserProfile.CenterFreeText">
            <a:extLst>
              <a:ext uri="{FF2B5EF4-FFF2-40B4-BE49-F238E27FC236}">
                <a16:creationId xmlns:a16="http://schemas.microsoft.com/office/drawing/2014/main" id="{EFED0A66-FED3-4EBB-BC1E-E1A103B06F24}"/>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Tree>
    <p:extLst>
      <p:ext uri="{BB962C8B-B14F-4D97-AF65-F5344CB8AC3E}">
        <p14:creationId xmlns:p14="http://schemas.microsoft.com/office/powerpoint/2010/main" val="109556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366837" y="871200"/>
            <a:ext cx="10137775" cy="828000"/>
          </a:xfrm>
        </p:spPr>
        <p:txBody>
          <a:bodyPr/>
          <a:lstStyle>
            <a:lvl1pPr>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1366837" y="1989139"/>
            <a:ext cx="4924425" cy="349885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6580188" y="1989139"/>
            <a:ext cx="4924424" cy="3500776"/>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3" name="Date Placeholder 2" hidden="1">
            <a:extLst>
              <a:ext uri="{FF2B5EF4-FFF2-40B4-BE49-F238E27FC236}">
                <a16:creationId xmlns:a16="http://schemas.microsoft.com/office/drawing/2014/main" id="{168D8D5A-0B9B-4749-A27C-B61865A9F46C}"/>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Lst>
          </p:cNvPr>
          <p:cNvSpPr>
            <a:spLocks noGrp="1"/>
          </p:cNvSpPr>
          <p:nvPr>
            <p:ph type="ftr" sz="quarter" idx="16"/>
          </p:nvPr>
        </p:nvSpPr>
        <p:spPr/>
        <p:txBody>
          <a:bodyPr/>
          <a:lstStyle/>
          <a:p>
            <a:endParaRPr lang="en-GB"/>
          </a:p>
        </p:txBody>
      </p:sp>
      <p:sp>
        <p:nvSpPr>
          <p:cNvPr id="9" name="Slide Number Placeholder 8">
            <a:extLst>
              <a:ext uri="{FF2B5EF4-FFF2-40B4-BE49-F238E27FC236}">
                <a16:creationId xmlns:a16="http://schemas.microsoft.com/office/drawing/2014/main" id="{10409F8F-FD32-4C43-B004-D50DBD62F826}"/>
              </a:ext>
            </a:extLst>
          </p:cNvPr>
          <p:cNvSpPr>
            <a:spLocks noGrp="1"/>
          </p:cNvSpPr>
          <p:nvPr>
            <p:ph type="sldNum" sz="quarter" idx="17"/>
          </p:nvPr>
        </p:nvSpPr>
        <p:spPr/>
        <p:txBody>
          <a:bodyPr/>
          <a:lstStyle/>
          <a:p>
            <a:fld id="{0DAB5548-7253-48D6-B95B-F3D312A72220}" type="slidenum">
              <a:rPr lang="da-DK" smtClean="0"/>
              <a:pPr/>
              <a:t>‹nr.›</a:t>
            </a:fld>
            <a:endParaRPr lang="da-DK" dirty="0"/>
          </a:p>
        </p:txBody>
      </p:sp>
      <p:sp>
        <p:nvSpPr>
          <p:cNvPr id="10" name="text" descr="{&quot;templafy&quot;:{&quot;id&quot;:&quot;ec4a13c1-b424-4439-b686-98d961b10c8b&quot;}}" title="UserProfile.Office.Virksomhed_{{DocumentLanguage}}">
            <a:extLst>
              <a:ext uri="{FF2B5EF4-FFF2-40B4-BE49-F238E27FC236}">
                <a16:creationId xmlns:a16="http://schemas.microsoft.com/office/drawing/2014/main" id="{378BF857-31E9-400F-B9EC-F6C9240631E1}"/>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1" name="text" descr="{&quot;templafy&quot;:{&quot;id&quot;:&quot;bcf1a77a-4a17-4e55-b2f3-b067548786de&quot;}}" hidden="1" title="UserProfile.CenterFreeText">
            <a:extLst>
              <a:ext uri="{FF2B5EF4-FFF2-40B4-BE49-F238E27FC236}">
                <a16:creationId xmlns:a16="http://schemas.microsoft.com/office/drawing/2014/main" id="{77896589-C225-45A9-9215-F9AD1222BC9E}"/>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2" name="text" descr="{&quot;templafy&quot;:{&quot;id&quot;:&quot;2b3dd262-6b5c-40d1-b8e3-09ade4691455&quot;}}" title="UserProfile.Centers.Center_{{DocumentLanguage}}">
            <a:extLst>
              <a:ext uri="{FF2B5EF4-FFF2-40B4-BE49-F238E27FC236}">
                <a16:creationId xmlns:a16="http://schemas.microsoft.com/office/drawing/2014/main" id="{070629F2-536E-43DB-A618-FC0BE464A8B6}"/>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13" name="text" descr="{&quot;templafy&quot;:{&quot;id&quot;:&quot;5b447c00-394c-46bc-bf90-9adf177552b1&quot;}}" title="Form.PresentationTitle">
            <a:extLst>
              <a:ext uri="{FF2B5EF4-FFF2-40B4-BE49-F238E27FC236}">
                <a16:creationId xmlns:a16="http://schemas.microsoft.com/office/drawing/2014/main" id="{7A43BAE4-F51C-489D-91E6-EDE93BB05E1E}"/>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8" name="image" descr="{&quot;templafy&quot;:{&quot;id&quot;:&quot;1cd812b1-4522-48db-beaf-b291a3daf898&quot;}}">
            <a:extLst>
              <a:ext uri="{FF2B5EF4-FFF2-40B4-BE49-F238E27FC236}">
                <a16:creationId xmlns:a16="http://schemas.microsoft.com/office/drawing/2014/main" id="{7EE8A88A-9009-D33A-5F19-F6B394D9C0E2}"/>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1519435462" name="image" descr="{&quot;templafy&quot;:{&quot;id&quot;:&quot;561665c4-465c-4759-a298-e7247f381de8&quot;}}">
            <a:extLst>
              <a:ext uri="{FF2B5EF4-FFF2-40B4-BE49-F238E27FC236}">
                <a16:creationId xmlns:a16="http://schemas.microsoft.com/office/drawing/2014/main" id="{3B70780E-675D-F50F-5B2E-FEC213F707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1" name="Region">
            <a:extLst>
              <a:ext uri="{FF2B5EF4-FFF2-40B4-BE49-F238E27FC236}">
                <a16:creationId xmlns:a16="http://schemas.microsoft.com/office/drawing/2014/main" id="{518A4D16-3C1E-41DA-AF00-CB8F5B0BFEB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30" name="image" descr="{&quot;templafy&quot;:{&quot;id&quot;:&quot;b129431c-d0bc-42cd-996e-9401afca0d4f&quot;}}">
            <a:extLst>
              <a:ext uri="{FF2B5EF4-FFF2-40B4-BE49-F238E27FC236}">
                <a16:creationId xmlns:a16="http://schemas.microsoft.com/office/drawing/2014/main" id="{64AA8CD6-6FB6-D4DD-3739-14B4C2DE5C54}"/>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1519435456" name="image" descr="{&quot;templafy&quot;:{&quot;id&quot;:&quot;4c4cf3c2-0432-4489-b02f-31f815fbf95d&quot;}}">
            <a:extLst>
              <a:ext uri="{FF2B5EF4-FFF2-40B4-BE49-F238E27FC236}">
                <a16:creationId xmlns:a16="http://schemas.microsoft.com/office/drawing/2014/main" id="{AB16ADBA-9872-604C-B6B9-D998AA325B74}"/>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1519435458" name="image" descr="{&quot;templafy&quot;:{&quot;id&quot;:&quot;cfe5c375-158d-4f09-a726-a1e3ddfda27e&quot;}}">
            <a:extLst>
              <a:ext uri="{FF2B5EF4-FFF2-40B4-BE49-F238E27FC236}">
                <a16:creationId xmlns:a16="http://schemas.microsoft.com/office/drawing/2014/main" id="{E2EEE9D9-1EB9-836C-5C8E-9EA6FBDEF882}"/>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6" name="text" descr="{&quot;templafy&quot;:{&quot;id&quot;:&quot;297479c3-85da-402e-979d-168aef8a5281&quot;}}" title="UserProfile.Name">
            <a:extLst>
              <a:ext uri="{FF2B5EF4-FFF2-40B4-BE49-F238E27FC236}">
                <a16:creationId xmlns:a16="http://schemas.microsoft.com/office/drawing/2014/main" id="{6B0C741D-8435-4AB2-B2D8-0B88BF717232}"/>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7" name="text" descr="{&quot;templafy&quot;:{&quot;id&quot;:&quot;015185d3-cd56-46d3-84e5-a4e7f0b768c2&quot;}}" hidden="1" title="Form.Manuel_dato">
            <a:extLst>
              <a:ext uri="{FF2B5EF4-FFF2-40B4-BE49-F238E27FC236}">
                <a16:creationId xmlns:a16="http://schemas.microsoft.com/office/drawing/2014/main" id="{6FE2C55A-F3A3-4C26-9E35-9687C243706A}"/>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519435460" name="image" descr="{&quot;templafy&quot;:{&quot;id&quot;:&quot;0b87d832-c592-4382-8155-15b559d5b345&quot;}}">
            <a:extLst>
              <a:ext uri="{FF2B5EF4-FFF2-40B4-BE49-F238E27FC236}">
                <a16:creationId xmlns:a16="http://schemas.microsoft.com/office/drawing/2014/main" id="{F41BDB59-0ADA-1DE0-7CA3-96000A5C8BAE}"/>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91777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t felt billede">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7999" y="4838163"/>
            <a:ext cx="10136614"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16pt i to eller max tre linjer</a:t>
            </a:r>
          </a:p>
        </p:txBody>
      </p:sp>
      <p:sp>
        <p:nvSpPr>
          <p:cNvPr id="8" name="Pladsholder til billede 2"/>
          <p:cNvSpPr>
            <a:spLocks noGrp="1"/>
          </p:cNvSpPr>
          <p:nvPr>
            <p:ph type="pic" sz="quarter" idx="16" hasCustomPrompt="1"/>
          </p:nvPr>
        </p:nvSpPr>
        <p:spPr>
          <a:xfrm>
            <a:off x="1367999" y="871200"/>
            <a:ext cx="10136614" cy="3831429"/>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2" name="Date Placeholder 1" hidden="1">
            <a:extLst>
              <a:ext uri="{FF2B5EF4-FFF2-40B4-BE49-F238E27FC236}">
                <a16:creationId xmlns:a16="http://schemas.microsoft.com/office/drawing/2014/main" id="{FD384858-CF75-4D90-99EB-C57934C0FD1F}"/>
              </a:ext>
            </a:extLst>
          </p:cNvPr>
          <p:cNvSpPr>
            <a:spLocks noGrp="1"/>
          </p:cNvSpPr>
          <p:nvPr>
            <p:ph type="dt" sz="half" idx="17"/>
          </p:nvPr>
        </p:nvSpPr>
        <p:spPr/>
        <p:txBody>
          <a:bodyPr/>
          <a:lstStyle/>
          <a:p>
            <a:endParaRPr lang="da-DK" dirty="0"/>
          </a:p>
        </p:txBody>
      </p:sp>
      <p:sp>
        <p:nvSpPr>
          <p:cNvPr id="3" name="Footer Placeholder 2" hidden="1">
            <a:extLst>
              <a:ext uri="{FF2B5EF4-FFF2-40B4-BE49-F238E27FC236}">
                <a16:creationId xmlns:a16="http://schemas.microsoft.com/office/drawing/2014/main" id="{8A6BEA05-A108-48C1-B55F-9DCB7AF8DBD8}"/>
              </a:ext>
            </a:extLst>
          </p:cNvPr>
          <p:cNvSpPr>
            <a:spLocks noGrp="1"/>
          </p:cNvSpPr>
          <p:nvPr>
            <p:ph type="ftr" sz="quarter" idx="18"/>
          </p:nvPr>
        </p:nvSpPr>
        <p:spPr/>
        <p:txBody>
          <a:bodyPr/>
          <a:lstStyle/>
          <a:p>
            <a:endParaRPr lang="en-GB"/>
          </a:p>
        </p:txBody>
      </p:sp>
      <p:sp>
        <p:nvSpPr>
          <p:cNvPr id="7" name="Slide Number Placeholder 6">
            <a:extLst>
              <a:ext uri="{FF2B5EF4-FFF2-40B4-BE49-F238E27FC236}">
                <a16:creationId xmlns:a16="http://schemas.microsoft.com/office/drawing/2014/main" id="{F6CAFCB0-3A09-4940-BE2D-7847FFF09D90}"/>
              </a:ext>
            </a:extLst>
          </p:cNvPr>
          <p:cNvSpPr>
            <a:spLocks noGrp="1"/>
          </p:cNvSpPr>
          <p:nvPr>
            <p:ph type="sldNum" sz="quarter" idx="19"/>
          </p:nvPr>
        </p:nvSpPr>
        <p:spPr/>
        <p:txBody>
          <a:bodyPr/>
          <a:lstStyle/>
          <a:p>
            <a:fld id="{0DAB5548-7253-48D6-B95B-F3D312A72220}" type="slidenum">
              <a:rPr lang="da-DK" smtClean="0"/>
              <a:pPr/>
              <a:t>‹nr.›</a:t>
            </a:fld>
            <a:endParaRPr lang="da-DK" dirty="0"/>
          </a:p>
        </p:txBody>
      </p:sp>
      <p:sp>
        <p:nvSpPr>
          <p:cNvPr id="9" name="text" descr="{&quot;templafy&quot;:{&quot;id&quot;:&quot;5dccc922-3389-4458-8ad1-b4432ba2cbbf&quot;}}" title="UserProfile.Office.Virksomhed_{{DocumentLanguage}}">
            <a:extLst>
              <a:ext uri="{FF2B5EF4-FFF2-40B4-BE49-F238E27FC236}">
                <a16:creationId xmlns:a16="http://schemas.microsoft.com/office/drawing/2014/main" id="{F51367B4-CC7A-4489-8018-4AD5360FE837}"/>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0" name="text" descr="{&quot;templafy&quot;:{&quot;id&quot;:&quot;97753d22-835c-40de-b389-1c145f0cead7&quot;}}" hidden="1" title="UserProfile.CenterFreeText">
            <a:extLst>
              <a:ext uri="{FF2B5EF4-FFF2-40B4-BE49-F238E27FC236}">
                <a16:creationId xmlns:a16="http://schemas.microsoft.com/office/drawing/2014/main" id="{9481764F-DC1F-44F4-A637-F9AF39FDB626}"/>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3" name="text" descr="{&quot;templafy&quot;:{&quot;id&quot;:&quot;8b8f01f6-0750-4888-8201-d82a390ac671&quot;}}" title="Form.PresentationTitle">
            <a:extLst>
              <a:ext uri="{FF2B5EF4-FFF2-40B4-BE49-F238E27FC236}">
                <a16:creationId xmlns:a16="http://schemas.microsoft.com/office/drawing/2014/main" id="{4E693C6E-CD0D-4ADB-8EDC-FCDE08D6EA50}"/>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7" name="image" descr="{&quot;templafy&quot;:{&quot;id&quot;:&quot;67de7df7-5e6b-4488-b276-df37a919ab86&quot;}}">
            <a:extLst>
              <a:ext uri="{FF2B5EF4-FFF2-40B4-BE49-F238E27FC236}">
                <a16:creationId xmlns:a16="http://schemas.microsoft.com/office/drawing/2014/main" id="{ED9FC66F-6845-060C-24AF-9AA0CD30EBEC}"/>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1638227814" name="image" descr="{&quot;templafy&quot;:{&quot;id&quot;:&quot;a0257abe-618e-4019-9a0a-0c184bc74998&quot;}}">
            <a:extLst>
              <a:ext uri="{FF2B5EF4-FFF2-40B4-BE49-F238E27FC236}">
                <a16:creationId xmlns:a16="http://schemas.microsoft.com/office/drawing/2014/main" id="{7F3F8C2C-C307-38F3-15DE-A61AE53EA2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0" name="Region">
            <a:extLst>
              <a:ext uri="{FF2B5EF4-FFF2-40B4-BE49-F238E27FC236}">
                <a16:creationId xmlns:a16="http://schemas.microsoft.com/office/drawing/2014/main" id="{20CBC785-56F5-48DD-9413-CEBA68A9FCF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29" name="image" descr="{&quot;templafy&quot;:{&quot;id&quot;:&quot;6b9e8fb2-34fd-48a4-abe0-a19478ad7993&quot;}}">
            <a:extLst>
              <a:ext uri="{FF2B5EF4-FFF2-40B4-BE49-F238E27FC236}">
                <a16:creationId xmlns:a16="http://schemas.microsoft.com/office/drawing/2014/main" id="{7B2DD693-062F-7F71-CF0B-1C90B1DEB352}"/>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31" name="image" descr="{&quot;templafy&quot;:{&quot;id&quot;:&quot;611b96ae-48a5-4992-808f-24614b6e3794&quot;}}">
            <a:extLst>
              <a:ext uri="{FF2B5EF4-FFF2-40B4-BE49-F238E27FC236}">
                <a16:creationId xmlns:a16="http://schemas.microsoft.com/office/drawing/2014/main" id="{0377DBF5-B143-0F4D-F479-87F2BA5201FA}"/>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1638227810" name="image" descr="{&quot;templafy&quot;:{&quot;id&quot;:&quot;480bb5a4-1a2b-47c4-9f63-ced2d20f915f&quot;}}">
            <a:extLst>
              <a:ext uri="{FF2B5EF4-FFF2-40B4-BE49-F238E27FC236}">
                <a16:creationId xmlns:a16="http://schemas.microsoft.com/office/drawing/2014/main" id="{9619B87C-5146-7580-11B6-6E447F1B754D}"/>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6" name="text" descr="{&quot;templafy&quot;:{&quot;id&quot;:&quot;02156a79-6be1-4252-9286-7ddcad6ee609&quot;}}" hidden="1" title="Form.Manuel_dato">
            <a:extLst>
              <a:ext uri="{FF2B5EF4-FFF2-40B4-BE49-F238E27FC236}">
                <a16:creationId xmlns:a16="http://schemas.microsoft.com/office/drawing/2014/main" id="{3321C456-855E-4615-89FF-2FC48B182200}"/>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638227812" name="image" descr="{&quot;templafy&quot;:{&quot;id&quot;:&quot;12cdf860-3f9e-445a-9773-2707b27e52a0&quot;}}">
            <a:extLst>
              <a:ext uri="{FF2B5EF4-FFF2-40B4-BE49-F238E27FC236}">
                <a16:creationId xmlns:a16="http://schemas.microsoft.com/office/drawing/2014/main" id="{2FE93814-FDDB-26CC-AFA6-9AF6653F6464}"/>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
        <p:nvSpPr>
          <p:cNvPr id="4" name="text" descr="{&quot;templafy&quot;:{&quot;id&quot;:&quot;ba52735a-bc1d-469f-adca-64ffad5f41d3&quot;}}" title="UserProfile.Name">
            <a:extLst>
              <a:ext uri="{FF2B5EF4-FFF2-40B4-BE49-F238E27FC236}">
                <a16:creationId xmlns:a16="http://schemas.microsoft.com/office/drawing/2014/main" id="{229166FC-12BB-5C07-DA5A-565145E496D6}"/>
              </a:ext>
            </a:extLst>
          </p:cNvPr>
          <p:cNvSpPr txBox="1"/>
          <p:nvPr userDrawn="1"/>
        </p:nvSpPr>
        <p:spPr>
          <a:xfrm>
            <a:off x="7968208" y="6288074"/>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Tree>
    <p:extLst>
      <p:ext uri="{BB962C8B-B14F-4D97-AF65-F5344CB8AC3E}">
        <p14:creationId xmlns:p14="http://schemas.microsoft.com/office/powerpoint/2010/main" val="3211764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t felt ">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7547" y="4838163"/>
            <a:ext cx="10137065"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16pt i to eller max tre linjer</a:t>
            </a:r>
          </a:p>
        </p:txBody>
      </p:sp>
      <p:sp>
        <p:nvSpPr>
          <p:cNvPr id="19" name="Pladsholder til indhold 2"/>
          <p:cNvSpPr>
            <a:spLocks noGrp="1"/>
          </p:cNvSpPr>
          <p:nvPr>
            <p:ph sz="quarter" idx="17" hasCustomPrompt="1"/>
          </p:nvPr>
        </p:nvSpPr>
        <p:spPr>
          <a:xfrm>
            <a:off x="1367999" y="871200"/>
            <a:ext cx="10136614" cy="3831675"/>
          </a:xfrm>
        </p:spPr>
        <p:txBody>
          <a:bodyPr/>
          <a:lstStyle>
            <a:lvl1pPr marL="270000" indent="-270000">
              <a:defRPr baseline="0"/>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a:t>
            </a:r>
          </a:p>
          <a:p>
            <a:pPr lvl="6"/>
            <a:r>
              <a:rPr lang="da-DK" dirty="0"/>
              <a:t>7</a:t>
            </a:r>
          </a:p>
          <a:p>
            <a:pPr lvl="7"/>
            <a:r>
              <a:rPr lang="da-DK" dirty="0"/>
              <a:t>8</a:t>
            </a:r>
          </a:p>
          <a:p>
            <a:pPr lvl="8"/>
            <a:r>
              <a:rPr lang="da-DK" dirty="0"/>
              <a:t>9</a:t>
            </a:r>
          </a:p>
          <a:p>
            <a:pPr lvl="8"/>
            <a:endParaRPr lang="da-DK" dirty="0"/>
          </a:p>
        </p:txBody>
      </p:sp>
      <p:sp>
        <p:nvSpPr>
          <p:cNvPr id="2" name="Date Placeholder 1" hidden="1">
            <a:extLst>
              <a:ext uri="{FF2B5EF4-FFF2-40B4-BE49-F238E27FC236}">
                <a16:creationId xmlns:a16="http://schemas.microsoft.com/office/drawing/2014/main" id="{1F378BB3-E053-49F9-9A7A-C0B10653107D}"/>
              </a:ext>
            </a:extLst>
          </p:cNvPr>
          <p:cNvSpPr>
            <a:spLocks noGrp="1"/>
          </p:cNvSpPr>
          <p:nvPr>
            <p:ph type="dt" sz="half" idx="18"/>
          </p:nvPr>
        </p:nvSpPr>
        <p:spPr/>
        <p:txBody>
          <a:bodyPr/>
          <a:lstStyle/>
          <a:p>
            <a:endParaRPr lang="da-DK" dirty="0"/>
          </a:p>
        </p:txBody>
      </p:sp>
      <p:sp>
        <p:nvSpPr>
          <p:cNvPr id="3" name="Footer Placeholder 2" hidden="1">
            <a:extLst>
              <a:ext uri="{FF2B5EF4-FFF2-40B4-BE49-F238E27FC236}">
                <a16:creationId xmlns:a16="http://schemas.microsoft.com/office/drawing/2014/main" id="{A6C91655-88A1-4C0A-8A8C-9EA381975970}"/>
              </a:ext>
            </a:extLst>
          </p:cNvPr>
          <p:cNvSpPr>
            <a:spLocks noGrp="1"/>
          </p:cNvSpPr>
          <p:nvPr>
            <p:ph type="ftr" sz="quarter" idx="19"/>
          </p:nvPr>
        </p:nvSpPr>
        <p:spPr/>
        <p:txBody>
          <a:bodyPr/>
          <a:lstStyle/>
          <a:p>
            <a:endParaRPr lang="en-GB"/>
          </a:p>
        </p:txBody>
      </p:sp>
      <p:sp>
        <p:nvSpPr>
          <p:cNvPr id="7" name="Slide Number Placeholder 6">
            <a:extLst>
              <a:ext uri="{FF2B5EF4-FFF2-40B4-BE49-F238E27FC236}">
                <a16:creationId xmlns:a16="http://schemas.microsoft.com/office/drawing/2014/main" id="{2D8066C8-4CB7-4D18-8A99-898339287836}"/>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
        <p:nvSpPr>
          <p:cNvPr id="8" name="text" descr="{&quot;templafy&quot;:{&quot;id&quot;:&quot;d619daa2-2742-4415-9fd2-4152efee767e&quot;}}" title="UserProfile.Office.Virksomhed_{{DocumentLanguage}}">
            <a:extLst>
              <a:ext uri="{FF2B5EF4-FFF2-40B4-BE49-F238E27FC236}">
                <a16:creationId xmlns:a16="http://schemas.microsoft.com/office/drawing/2014/main" id="{6146C491-F52C-4CC4-B68A-1B556B13EC12}"/>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9" name="text" descr="{&quot;templafy&quot;:{&quot;id&quot;:&quot;63b1c7f7-ca02-4fee-b473-66d909263a2b&quot;}}" hidden="1" title="UserProfile.CenterFreeText">
            <a:extLst>
              <a:ext uri="{FF2B5EF4-FFF2-40B4-BE49-F238E27FC236}">
                <a16:creationId xmlns:a16="http://schemas.microsoft.com/office/drawing/2014/main" id="{EFE9D610-3E2D-4336-BFED-06307C757B93}"/>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2" name="text" descr="{&quot;templafy&quot;:{&quot;id&quot;:&quot;5d1428fb-842a-4ae7-bfa6-38a62b628af5&quot;}}" title="Form.PresentationTitle">
            <a:extLst>
              <a:ext uri="{FF2B5EF4-FFF2-40B4-BE49-F238E27FC236}">
                <a16:creationId xmlns:a16="http://schemas.microsoft.com/office/drawing/2014/main" id="{65CA55F8-E335-4AC4-9CBD-C2ED54C997CA}"/>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7" name="image" descr="{&quot;templafy&quot;:{&quot;id&quot;:&quot;b7393cb8-fe06-4cee-865f-a9e9f751faa5&quot;}}">
            <a:extLst>
              <a:ext uri="{FF2B5EF4-FFF2-40B4-BE49-F238E27FC236}">
                <a16:creationId xmlns:a16="http://schemas.microsoft.com/office/drawing/2014/main" id="{7A4D5FE5-F6BC-6D2C-1CF9-EDD721B8B92F}"/>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1927626853" name="image" descr="{&quot;templafy&quot;:{&quot;id&quot;:&quot;6f56a35b-0b8f-4663-b288-dbfb2bd97e7f&quot;}}">
            <a:extLst>
              <a:ext uri="{FF2B5EF4-FFF2-40B4-BE49-F238E27FC236}">
                <a16:creationId xmlns:a16="http://schemas.microsoft.com/office/drawing/2014/main" id="{E376EE16-83C2-9357-F00A-8A062469045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0" name="Region">
            <a:extLst>
              <a:ext uri="{FF2B5EF4-FFF2-40B4-BE49-F238E27FC236}">
                <a16:creationId xmlns:a16="http://schemas.microsoft.com/office/drawing/2014/main" id="{CE54899A-3EBE-4219-AFB1-9E08B2D8EC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29" name="image" descr="{&quot;templafy&quot;:{&quot;id&quot;:&quot;d7c6847b-e2ec-4798-961d-512b05160856&quot;}}">
            <a:extLst>
              <a:ext uri="{FF2B5EF4-FFF2-40B4-BE49-F238E27FC236}">
                <a16:creationId xmlns:a16="http://schemas.microsoft.com/office/drawing/2014/main" id="{A351DE56-FB5F-02B7-C1D9-620D4428FBA6}"/>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31" name="image" descr="{&quot;templafy&quot;:{&quot;id&quot;:&quot;1cf35dea-ef89-4a99-91d7-9adbc38cdf75&quot;}}">
            <a:extLst>
              <a:ext uri="{FF2B5EF4-FFF2-40B4-BE49-F238E27FC236}">
                <a16:creationId xmlns:a16="http://schemas.microsoft.com/office/drawing/2014/main" id="{91259498-9FE0-E870-904D-BF52D90E5BD5}"/>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1927626849" name="image" descr="{&quot;templafy&quot;:{&quot;id&quot;:&quot;7f8aa681-b73a-4b48-ab76-9f576069f751&quot;}}">
            <a:extLst>
              <a:ext uri="{FF2B5EF4-FFF2-40B4-BE49-F238E27FC236}">
                <a16:creationId xmlns:a16="http://schemas.microsoft.com/office/drawing/2014/main" id="{1DDFF79D-B71B-83C9-1E31-8E33D36638AE}"/>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5" name="text" descr="{&quot;templafy&quot;:{&quot;id&quot;:&quot;812b8921-085f-4a10-8249-c39d1aeaa6dd&quot;}}" title="UserProfile.Name">
            <a:extLst>
              <a:ext uri="{FF2B5EF4-FFF2-40B4-BE49-F238E27FC236}">
                <a16:creationId xmlns:a16="http://schemas.microsoft.com/office/drawing/2014/main" id="{29196FA7-035F-42A9-9CB1-B3531C1BCAD4}"/>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6" name="text" descr="{&quot;templafy&quot;:{&quot;id&quot;:&quot;29ac0824-2e82-4839-9af7-18d6d8bb827d&quot;}}" hidden="1" title="Form.Manuel_dato">
            <a:extLst>
              <a:ext uri="{FF2B5EF4-FFF2-40B4-BE49-F238E27FC236}">
                <a16:creationId xmlns:a16="http://schemas.microsoft.com/office/drawing/2014/main" id="{BDFC733C-32E6-4B9B-9AFE-2B046104CDBE}"/>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927626851" name="image" descr="{&quot;templafy&quot;:{&quot;id&quot;:&quot;1bfca1dd-3063-451a-b84d-07f4be82485f&quot;}}">
            <a:extLst>
              <a:ext uri="{FF2B5EF4-FFF2-40B4-BE49-F238E27FC236}">
                <a16:creationId xmlns:a16="http://schemas.microsoft.com/office/drawing/2014/main" id="{641B4E0D-D48A-CDC5-2F28-5560CDFBBF17}"/>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197186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felter">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7997" y="4985492"/>
            <a:ext cx="4923265" cy="499321"/>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14pt i to eller max tre linjer</a:t>
            </a:r>
          </a:p>
        </p:txBody>
      </p:sp>
      <p:sp>
        <p:nvSpPr>
          <p:cNvPr id="25" name="Pladsholder til billede 2"/>
          <p:cNvSpPr>
            <a:spLocks noGrp="1"/>
          </p:cNvSpPr>
          <p:nvPr>
            <p:ph type="pic" sz="quarter" idx="16" hasCustomPrompt="1"/>
          </p:nvPr>
        </p:nvSpPr>
        <p:spPr>
          <a:xfrm>
            <a:off x="1367999" y="871201"/>
            <a:ext cx="4923264" cy="3984624"/>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12" name="Pladsholder til tekst 3"/>
          <p:cNvSpPr>
            <a:spLocks noGrp="1"/>
          </p:cNvSpPr>
          <p:nvPr>
            <p:ph type="body" sz="quarter" idx="19" hasCustomPrompt="1"/>
          </p:nvPr>
        </p:nvSpPr>
        <p:spPr>
          <a:xfrm>
            <a:off x="6580188" y="4985492"/>
            <a:ext cx="4920915" cy="499321"/>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14pt i to eller max tre linjer</a:t>
            </a:r>
          </a:p>
        </p:txBody>
      </p:sp>
      <p:sp>
        <p:nvSpPr>
          <p:cNvPr id="17" name="Pladsholder til indhold 4"/>
          <p:cNvSpPr>
            <a:spLocks noGrp="1"/>
          </p:cNvSpPr>
          <p:nvPr>
            <p:ph sz="quarter" idx="14" hasCustomPrompt="1"/>
          </p:nvPr>
        </p:nvSpPr>
        <p:spPr>
          <a:xfrm>
            <a:off x="6580187" y="871200"/>
            <a:ext cx="4924425" cy="398872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2" name="Date Placeholder 1" hidden="1">
            <a:extLst>
              <a:ext uri="{FF2B5EF4-FFF2-40B4-BE49-F238E27FC236}">
                <a16:creationId xmlns:a16="http://schemas.microsoft.com/office/drawing/2014/main" id="{EE849DBD-7C04-447A-8265-A094C811DA44}"/>
              </a:ext>
            </a:extLst>
          </p:cNvPr>
          <p:cNvSpPr>
            <a:spLocks noGrp="1"/>
          </p:cNvSpPr>
          <p:nvPr>
            <p:ph type="dt" sz="half" idx="20"/>
          </p:nvPr>
        </p:nvSpPr>
        <p:spPr/>
        <p:txBody>
          <a:bodyPr/>
          <a:lstStyle/>
          <a:p>
            <a:endParaRPr lang="da-DK" dirty="0"/>
          </a:p>
        </p:txBody>
      </p:sp>
      <p:sp>
        <p:nvSpPr>
          <p:cNvPr id="3" name="Footer Placeholder 2" hidden="1">
            <a:extLst>
              <a:ext uri="{FF2B5EF4-FFF2-40B4-BE49-F238E27FC236}">
                <a16:creationId xmlns:a16="http://schemas.microsoft.com/office/drawing/2014/main" id="{63D307C9-5829-4405-8C46-DB8A846A188C}"/>
              </a:ext>
            </a:extLst>
          </p:cNvPr>
          <p:cNvSpPr>
            <a:spLocks noGrp="1"/>
          </p:cNvSpPr>
          <p:nvPr>
            <p:ph type="ftr" sz="quarter" idx="21"/>
          </p:nvPr>
        </p:nvSpPr>
        <p:spPr/>
        <p:txBody>
          <a:bodyPr/>
          <a:lstStyle/>
          <a:p>
            <a:endParaRPr lang="en-GB"/>
          </a:p>
        </p:txBody>
      </p:sp>
      <p:sp>
        <p:nvSpPr>
          <p:cNvPr id="7" name="Slide Number Placeholder 6">
            <a:extLst>
              <a:ext uri="{FF2B5EF4-FFF2-40B4-BE49-F238E27FC236}">
                <a16:creationId xmlns:a16="http://schemas.microsoft.com/office/drawing/2014/main" id="{47E74E9D-EC97-4196-B393-DE76FB0123F7}"/>
              </a:ext>
            </a:extLst>
          </p:cNvPr>
          <p:cNvSpPr>
            <a:spLocks noGrp="1"/>
          </p:cNvSpPr>
          <p:nvPr>
            <p:ph type="sldNum" sz="quarter" idx="22"/>
          </p:nvPr>
        </p:nvSpPr>
        <p:spPr/>
        <p:txBody>
          <a:bodyPr/>
          <a:lstStyle/>
          <a:p>
            <a:fld id="{0DAB5548-7253-48D6-B95B-F3D312A72220}" type="slidenum">
              <a:rPr lang="da-DK" smtClean="0"/>
              <a:pPr/>
              <a:t>‹nr.›</a:t>
            </a:fld>
            <a:endParaRPr lang="da-DK" dirty="0"/>
          </a:p>
        </p:txBody>
      </p:sp>
      <p:sp>
        <p:nvSpPr>
          <p:cNvPr id="9" name="text" descr="{&quot;templafy&quot;:{&quot;id&quot;:&quot;5431379b-3532-417a-8650-04a840cf7e60&quot;}}" title="UserProfile.Office.Virksomhed_{{DocumentLanguage}}">
            <a:extLst>
              <a:ext uri="{FF2B5EF4-FFF2-40B4-BE49-F238E27FC236}">
                <a16:creationId xmlns:a16="http://schemas.microsoft.com/office/drawing/2014/main" id="{FC6B8FFA-421A-4AC8-AB7A-A20E7560050C}"/>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0" name="text" descr="{&quot;templafy&quot;:{&quot;id&quot;:&quot;cad69f11-aeef-4069-9b38-fb6ec145f57c&quot;}}" hidden="1" title="UserProfile.CenterFreeText">
            <a:extLst>
              <a:ext uri="{FF2B5EF4-FFF2-40B4-BE49-F238E27FC236}">
                <a16:creationId xmlns:a16="http://schemas.microsoft.com/office/drawing/2014/main" id="{36C974BD-9E8A-4E8C-828F-626EDB0F399E}"/>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4" name="text" descr="{&quot;templafy&quot;:{&quot;id&quot;:&quot;6f53e9e8-4151-4d66-92bc-c03c05efe8ee&quot;}}" title="Form.PresentationTitle">
            <a:extLst>
              <a:ext uri="{FF2B5EF4-FFF2-40B4-BE49-F238E27FC236}">
                <a16:creationId xmlns:a16="http://schemas.microsoft.com/office/drawing/2014/main" id="{8C45D06A-4D72-4EDC-8F4A-F34DEE5AFB1C}"/>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7" name="image" descr="{&quot;templafy&quot;:{&quot;id&quot;:&quot;c7c86ba9-6685-453c-b8c7-0090d150f9f9&quot;}}">
            <a:extLst>
              <a:ext uri="{FF2B5EF4-FFF2-40B4-BE49-F238E27FC236}">
                <a16:creationId xmlns:a16="http://schemas.microsoft.com/office/drawing/2014/main" id="{B403E4BF-91EB-6CF1-5214-9DAF38DD2A19}"/>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284732904" name="image" descr="{&quot;templafy&quot;:{&quot;id&quot;:&quot;556193e0-17a8-4815-9630-d57089b4de8b&quot;}}">
            <a:extLst>
              <a:ext uri="{FF2B5EF4-FFF2-40B4-BE49-F238E27FC236}">
                <a16:creationId xmlns:a16="http://schemas.microsoft.com/office/drawing/2014/main" id="{F165EB44-A7DD-BBDB-85C8-86E212F23CC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2" name="Region">
            <a:extLst>
              <a:ext uri="{FF2B5EF4-FFF2-40B4-BE49-F238E27FC236}">
                <a16:creationId xmlns:a16="http://schemas.microsoft.com/office/drawing/2014/main" id="{523A8909-067C-42CA-BE8D-2D94EDF3F0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31" name="image" descr="{&quot;templafy&quot;:{&quot;id&quot;:&quot;bd60e5b8-1343-4590-b648-5789f95c9c08&quot;}}">
            <a:extLst>
              <a:ext uri="{FF2B5EF4-FFF2-40B4-BE49-F238E27FC236}">
                <a16:creationId xmlns:a16="http://schemas.microsoft.com/office/drawing/2014/main" id="{A30F5DC2-778E-25E2-1F39-D6A3F5EAB82C}"/>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284732897" name="image" descr="{&quot;templafy&quot;:{&quot;id&quot;:&quot;191b5913-af93-4993-b264-60d9336974ac&quot;}}">
            <a:extLst>
              <a:ext uri="{FF2B5EF4-FFF2-40B4-BE49-F238E27FC236}">
                <a16:creationId xmlns:a16="http://schemas.microsoft.com/office/drawing/2014/main" id="{C9B5A3E3-F362-5F94-AEEF-D6ED95F3CE8F}"/>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284732900" name="image" descr="{&quot;templafy&quot;:{&quot;id&quot;:&quot;d4dbec72-8a5d-43f6-93fa-f180dcec9da5&quot;}}">
            <a:extLst>
              <a:ext uri="{FF2B5EF4-FFF2-40B4-BE49-F238E27FC236}">
                <a16:creationId xmlns:a16="http://schemas.microsoft.com/office/drawing/2014/main" id="{AC1B7653-F836-2470-7949-A391483E26A4}"/>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8" name="text" descr="{&quot;templafy&quot;:{&quot;id&quot;:&quot;d0b3b19d-c523-43a2-8389-4a7b12d33267&quot;}}" title="UserProfile.Name">
            <a:extLst>
              <a:ext uri="{FF2B5EF4-FFF2-40B4-BE49-F238E27FC236}">
                <a16:creationId xmlns:a16="http://schemas.microsoft.com/office/drawing/2014/main" id="{E83158B3-18FC-4F56-BE63-E6A9907D7100}"/>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9" name="text" descr="{&quot;templafy&quot;:{&quot;id&quot;:&quot;aee5d1fa-0e2a-47d1-8883-e7a6258a50f3&quot;}}" hidden="1" title="Form.Manuel_dato">
            <a:extLst>
              <a:ext uri="{FF2B5EF4-FFF2-40B4-BE49-F238E27FC236}">
                <a16:creationId xmlns:a16="http://schemas.microsoft.com/office/drawing/2014/main" id="{009D0DCA-018C-405E-8A6E-31A87DC91244}"/>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284732902" name="image" descr="{&quot;templafy&quot;:{&quot;id&quot;:&quot;001e2c7f-076c-419c-9aab-cd3e5f231933&quot;}}">
            <a:extLst>
              <a:ext uri="{FF2B5EF4-FFF2-40B4-BE49-F238E27FC236}">
                <a16:creationId xmlns:a16="http://schemas.microsoft.com/office/drawing/2014/main" id="{7856B078-D480-1E0D-3D80-4AAFC58396E8}"/>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1528567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lt &amp; tekstsp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367999" y="871200"/>
            <a:ext cx="10136613" cy="828000"/>
          </a:xfrm>
        </p:spPr>
        <p:txBody>
          <a:bodyPr/>
          <a:lstStyle>
            <a:lvl1pPr>
              <a:defRPr/>
            </a:lvl1pPr>
          </a:lstStyle>
          <a:p>
            <a:r>
              <a:rPr lang="da-DK" dirty="0"/>
              <a:t>Overskrift 28pt i max. to linjer </a:t>
            </a:r>
            <a:br>
              <a:rPr lang="da-DK" dirty="0"/>
            </a:br>
            <a:r>
              <a:rPr lang="da-DK" dirty="0"/>
              <a:t>teksten vokser opad</a:t>
            </a:r>
          </a:p>
        </p:txBody>
      </p:sp>
      <p:sp>
        <p:nvSpPr>
          <p:cNvPr id="27" name="Pladsholder til tekst 1"/>
          <p:cNvSpPr>
            <a:spLocks noGrp="1"/>
          </p:cNvSpPr>
          <p:nvPr>
            <p:ph type="body" sz="quarter" idx="15" hasCustomPrompt="1"/>
          </p:nvPr>
        </p:nvSpPr>
        <p:spPr>
          <a:xfrm>
            <a:off x="1366839" y="4986001"/>
            <a:ext cx="4927440" cy="498812"/>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14pt i to eller max tre linjer</a:t>
            </a:r>
          </a:p>
        </p:txBody>
      </p:sp>
      <p:sp>
        <p:nvSpPr>
          <p:cNvPr id="28" name="Pladsholder til billede 2"/>
          <p:cNvSpPr>
            <a:spLocks noGrp="1"/>
          </p:cNvSpPr>
          <p:nvPr>
            <p:ph type="pic" sz="quarter" idx="17" hasCustomPrompt="1"/>
          </p:nvPr>
        </p:nvSpPr>
        <p:spPr>
          <a:xfrm>
            <a:off x="1367999" y="1976399"/>
            <a:ext cx="4923264" cy="2880000"/>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24" name="Pladsholder til indhold 3"/>
          <p:cNvSpPr>
            <a:spLocks noGrp="1"/>
          </p:cNvSpPr>
          <p:nvPr>
            <p:ph sz="quarter" idx="14" hasCustomPrompt="1"/>
          </p:nvPr>
        </p:nvSpPr>
        <p:spPr>
          <a:xfrm>
            <a:off x="6580188" y="1989139"/>
            <a:ext cx="4924424" cy="3495674"/>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3" name="Date Placeholder 2" hidden="1">
            <a:extLst>
              <a:ext uri="{FF2B5EF4-FFF2-40B4-BE49-F238E27FC236}">
                <a16:creationId xmlns:a16="http://schemas.microsoft.com/office/drawing/2014/main" id="{EA25F8AF-2D8A-4335-943D-F40DE9A05960}"/>
              </a:ext>
            </a:extLst>
          </p:cNvPr>
          <p:cNvSpPr>
            <a:spLocks noGrp="1"/>
          </p:cNvSpPr>
          <p:nvPr>
            <p:ph type="dt" sz="half" idx="18"/>
          </p:nvPr>
        </p:nvSpPr>
        <p:spPr/>
        <p:txBody>
          <a:bodyPr/>
          <a:lstStyle/>
          <a:p>
            <a:endParaRPr lang="da-DK" dirty="0"/>
          </a:p>
        </p:txBody>
      </p:sp>
      <p:sp>
        <p:nvSpPr>
          <p:cNvPr id="7" name="Footer Placeholder 6" hidden="1">
            <a:extLst>
              <a:ext uri="{FF2B5EF4-FFF2-40B4-BE49-F238E27FC236}">
                <a16:creationId xmlns:a16="http://schemas.microsoft.com/office/drawing/2014/main" id="{96A8B04C-CD21-4171-B523-6B578AF90309}"/>
              </a:ext>
            </a:extLst>
          </p:cNvPr>
          <p:cNvSpPr>
            <a:spLocks noGrp="1"/>
          </p:cNvSpPr>
          <p:nvPr>
            <p:ph type="ftr" sz="quarter" idx="19"/>
          </p:nvPr>
        </p:nvSpPr>
        <p:spPr/>
        <p:txBody>
          <a:bodyPr/>
          <a:lstStyle/>
          <a:p>
            <a:endParaRPr lang="en-GB"/>
          </a:p>
        </p:txBody>
      </p:sp>
      <p:sp>
        <p:nvSpPr>
          <p:cNvPr id="8" name="Slide Number Placeholder 7">
            <a:extLst>
              <a:ext uri="{FF2B5EF4-FFF2-40B4-BE49-F238E27FC236}">
                <a16:creationId xmlns:a16="http://schemas.microsoft.com/office/drawing/2014/main" id="{2CB07D04-A4E5-4C68-B128-D96553C75EA8}"/>
              </a:ext>
            </a:extLst>
          </p:cNvPr>
          <p:cNvSpPr>
            <a:spLocks noGrp="1"/>
          </p:cNvSpPr>
          <p:nvPr>
            <p:ph type="sldNum" sz="quarter" idx="20"/>
          </p:nvPr>
        </p:nvSpPr>
        <p:spPr/>
        <p:txBody>
          <a:bodyPr/>
          <a:lstStyle/>
          <a:p>
            <a:fld id="{0DAB5548-7253-48D6-B95B-F3D312A72220}" type="slidenum">
              <a:rPr lang="da-DK" smtClean="0"/>
              <a:pPr/>
              <a:t>‹nr.›</a:t>
            </a:fld>
            <a:endParaRPr lang="da-DK" dirty="0"/>
          </a:p>
        </p:txBody>
      </p:sp>
      <p:sp>
        <p:nvSpPr>
          <p:cNvPr id="9" name="text" descr="{&quot;templafy&quot;:{&quot;id&quot;:&quot;6d9e90b1-27fd-49d0-a2ab-bbd8a9d68432&quot;}}" title="UserProfile.Office.Virksomhed_{{DocumentLanguage}}">
            <a:extLst>
              <a:ext uri="{FF2B5EF4-FFF2-40B4-BE49-F238E27FC236}">
                <a16:creationId xmlns:a16="http://schemas.microsoft.com/office/drawing/2014/main" id="{329EFC6E-917D-4A17-B097-E6F6742EEAD6}"/>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200" b="1" noProof="0" dirty="0">
                <a:solidFill>
                  <a:schemeClr val="tx2">
                    <a:lumMod val="40000"/>
                    <a:lumOff val="60000"/>
                  </a:schemeClr>
                </a:solidFill>
              </a:rPr>
              <a:t>Region Hovedstadens Psykiatri</a:t>
            </a:r>
          </a:p>
        </p:txBody>
      </p:sp>
      <p:sp>
        <p:nvSpPr>
          <p:cNvPr id="10" name="text" descr="{&quot;templafy&quot;:{&quot;id&quot;:&quot;deeee4dc-fb68-4a82-8a2e-e693509a49a9&quot;}}" hidden="1" title="UserProfile.CenterFreeText">
            <a:extLst>
              <a:ext uri="{FF2B5EF4-FFF2-40B4-BE49-F238E27FC236}">
                <a16:creationId xmlns:a16="http://schemas.microsoft.com/office/drawing/2014/main" id="{FE869C55-5188-4178-A8BB-0A2C0434C454}"/>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2" name="text" descr="{&quot;templafy&quot;:{&quot;id&quot;:&quot;8847123d-d898-4a8e-89ab-9e970b89ac7e&quot;}}" title="Form.PresentationTitle">
            <a:extLst>
              <a:ext uri="{FF2B5EF4-FFF2-40B4-BE49-F238E27FC236}">
                <a16:creationId xmlns:a16="http://schemas.microsoft.com/office/drawing/2014/main" id="{8A1B75FB-DD2D-46ED-8B80-10EEA78740CF}"/>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9" name="image" descr="{&quot;templafy&quot;:{&quot;id&quot;:&quot;9df4ee37-80bc-4edd-a27f-054e8b419672&quot;}}">
            <a:extLst>
              <a:ext uri="{FF2B5EF4-FFF2-40B4-BE49-F238E27FC236}">
                <a16:creationId xmlns:a16="http://schemas.microsoft.com/office/drawing/2014/main" id="{4081543D-EE08-C584-9A19-DF1AB26E5228}"/>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 y="6174002"/>
            <a:ext cx="684085" cy="684085"/>
          </a:xfrm>
          <a:prstGeom prst="rect">
            <a:avLst/>
          </a:prstGeom>
        </p:spPr>
      </p:pic>
      <p:pic>
        <p:nvPicPr>
          <p:cNvPr id="1272150439" name="image" descr="{&quot;templafy&quot;:{&quot;id&quot;:&quot;37234301-2d81-4c94-98dd-2f58f5faeebe&quot;}}">
            <a:extLst>
              <a:ext uri="{FF2B5EF4-FFF2-40B4-BE49-F238E27FC236}">
                <a16:creationId xmlns:a16="http://schemas.microsoft.com/office/drawing/2014/main" id="{ADCE4847-B3D0-20B5-433A-514163CA44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19" name="Region">
            <a:extLst>
              <a:ext uri="{FF2B5EF4-FFF2-40B4-BE49-F238E27FC236}">
                <a16:creationId xmlns:a16="http://schemas.microsoft.com/office/drawing/2014/main" id="{22692D97-D942-4B10-9245-2FD246EB481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31" name="image" descr="{&quot;templafy&quot;:{&quot;id&quot;:&quot;dfaae73e-ad54-48ad-9db4-08998ad1e745&quot;}}">
            <a:extLst>
              <a:ext uri="{FF2B5EF4-FFF2-40B4-BE49-F238E27FC236}">
                <a16:creationId xmlns:a16="http://schemas.microsoft.com/office/drawing/2014/main" id="{713C3E65-892D-294E-2DB9-43536CB34EED}"/>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5773324" y="6314402"/>
            <a:ext cx="1324966" cy="421253"/>
          </a:xfrm>
          <a:prstGeom prst="rect">
            <a:avLst/>
          </a:prstGeom>
        </p:spPr>
      </p:pic>
      <p:pic>
        <p:nvPicPr>
          <p:cNvPr id="1272150433" name="image" descr="{&quot;templafy&quot;:{&quot;id&quot;:&quot;ee511c1e-1a68-4580-8c07-ceb8f5c15d7c&quot;}}">
            <a:extLst>
              <a:ext uri="{FF2B5EF4-FFF2-40B4-BE49-F238E27FC236}">
                <a16:creationId xmlns:a16="http://schemas.microsoft.com/office/drawing/2014/main" id="{DE2E43AD-0A69-2FC0-6026-88124CF7D3EE}"/>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872704"/>
            <a:ext cx="871309" cy="900113"/>
          </a:xfrm>
          <a:prstGeom prst="rect">
            <a:avLst/>
          </a:prstGeom>
        </p:spPr>
      </p:pic>
      <p:pic>
        <p:nvPicPr>
          <p:cNvPr id="1272150435" name="image" descr="{&quot;templafy&quot;:{&quot;id&quot;:&quot;d4bcb162-9533-4201-a53a-3ad3b6bacc11&quot;}}">
            <a:extLst>
              <a:ext uri="{FF2B5EF4-FFF2-40B4-BE49-F238E27FC236}">
                <a16:creationId xmlns:a16="http://schemas.microsoft.com/office/drawing/2014/main" id="{754FEA7E-D2C5-D057-1A9D-48266572C429}"/>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11069013" y="260648"/>
            <a:ext cx="871309" cy="900113"/>
          </a:xfrm>
          <a:prstGeom prst="rect">
            <a:avLst/>
          </a:prstGeom>
        </p:spPr>
      </p:pic>
      <p:sp>
        <p:nvSpPr>
          <p:cNvPr id="25" name="text" descr="{&quot;templafy&quot;:{&quot;id&quot;:&quot;fa81f393-0e0d-49d1-86a1-5eea405009ce&quot;}}" title="UserProfile.Name">
            <a:extLst>
              <a:ext uri="{FF2B5EF4-FFF2-40B4-BE49-F238E27FC236}">
                <a16:creationId xmlns:a16="http://schemas.microsoft.com/office/drawing/2014/main" id="{CF1E95FC-C105-4F7E-90D3-FA724261E690}"/>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a:solidFill>
                <a:schemeClr val="bg1"/>
              </a:solidFill>
            </a:endParaRPr>
          </a:p>
        </p:txBody>
      </p:sp>
      <p:sp>
        <p:nvSpPr>
          <p:cNvPr id="26" name="text" descr="{&quot;templafy&quot;:{&quot;id&quot;:&quot;db092a8b-e990-45c0-a3c1-ca960d654e97&quot;}}" hidden="1" title="Form.Manuel_dato">
            <a:extLst>
              <a:ext uri="{FF2B5EF4-FFF2-40B4-BE49-F238E27FC236}">
                <a16:creationId xmlns:a16="http://schemas.microsoft.com/office/drawing/2014/main" id="{B0C5DB91-4FD4-4324-A299-170D5079785E}"/>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272150437" name="image" descr="{&quot;templafy&quot;:{&quot;id&quot;:&quot;c4719dd8-94ae-44fe-9189-8089993774c3&quot;}}">
            <a:extLst>
              <a:ext uri="{FF2B5EF4-FFF2-40B4-BE49-F238E27FC236}">
                <a16:creationId xmlns:a16="http://schemas.microsoft.com/office/drawing/2014/main" id="{EAA03241-2120-31F4-617A-E6AB21BEE46D}"/>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9957600" y="97202"/>
            <a:ext cx="2178272" cy="684085"/>
          </a:xfrm>
          <a:prstGeom prst="rect">
            <a:avLst/>
          </a:prstGeom>
        </p:spPr>
      </p:pic>
    </p:spTree>
    <p:extLst>
      <p:ext uri="{BB962C8B-B14F-4D97-AF65-F5344CB8AC3E}">
        <p14:creationId xmlns:p14="http://schemas.microsoft.com/office/powerpoint/2010/main" val="35173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Rektangel 22">
            <a:extLst>
              <a:ext uri="{FF2B5EF4-FFF2-40B4-BE49-F238E27FC236}">
                <a16:creationId xmlns:a16="http://schemas.microsoft.com/office/drawing/2014/main" id="{330815ED-7933-408B-A156-7FBAE79D7B99}"/>
              </a:ext>
            </a:extLst>
          </p:cNvPr>
          <p:cNvSpPr/>
          <p:nvPr userDrawn="1"/>
        </p:nvSpPr>
        <p:spPr>
          <a:xfrm>
            <a:off x="611560" y="6174000"/>
            <a:ext cx="10896871"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4" name="Rektangel 23">
            <a:extLst>
              <a:ext uri="{FF2B5EF4-FFF2-40B4-BE49-F238E27FC236}">
                <a16:creationId xmlns:a16="http://schemas.microsoft.com/office/drawing/2014/main" id="{06861227-A25D-401D-87C5-EC8B09EA8E24}"/>
              </a:ext>
            </a:extLst>
          </p:cNvPr>
          <p:cNvSpPr/>
          <p:nvPr userDrawn="1"/>
        </p:nvSpPr>
        <p:spPr>
          <a:xfrm>
            <a:off x="11508431" y="6174000"/>
            <a:ext cx="683568" cy="68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5" name="Rektangel 24">
            <a:extLst>
              <a:ext uri="{FF2B5EF4-FFF2-40B4-BE49-F238E27FC236}">
                <a16:creationId xmlns:a16="http://schemas.microsoft.com/office/drawing/2014/main" id="{BE040EA2-4256-4BD3-AD4C-B05747A6B830}"/>
              </a:ext>
            </a:extLst>
          </p:cNvPr>
          <p:cNvSpPr/>
          <p:nvPr userDrawn="1"/>
        </p:nvSpPr>
        <p:spPr>
          <a:xfrm>
            <a:off x="0" y="0"/>
            <a:ext cx="683568" cy="617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22" name="Rektangel" descr="{&quot;templafy&quot;:{&quot;id&quot;:&quot;c344feec-7a3d-468b-84af-8562d8e2de5d&quot;}}" title="image">
            <a:extLst>
              <a:ext uri="{FF2B5EF4-FFF2-40B4-BE49-F238E27FC236}">
                <a16:creationId xmlns:a16="http://schemas.microsoft.com/office/drawing/2014/main" id="{D1D273B7-A1A2-45F3-89F3-F732461E4F5F}"/>
              </a:ext>
            </a:extLst>
          </p:cNvPr>
          <p:cNvSpPr/>
          <p:nvPr userDrawn="1"/>
        </p:nvSpPr>
        <p:spPr>
          <a:xfrm>
            <a:off x="0" y="6174000"/>
            <a:ext cx="683568" cy="684000"/>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Pladsholder til titel 1"/>
          <p:cNvSpPr>
            <a:spLocks noGrp="1"/>
          </p:cNvSpPr>
          <p:nvPr>
            <p:ph type="title"/>
          </p:nvPr>
        </p:nvSpPr>
        <p:spPr>
          <a:xfrm>
            <a:off x="1366837" y="872078"/>
            <a:ext cx="10137776" cy="826910"/>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1366837" y="1993525"/>
            <a:ext cx="10137776" cy="3491288"/>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11504613" y="6288074"/>
            <a:ext cx="687386" cy="180000"/>
          </a:xfrm>
          <a:prstGeom prst="rect">
            <a:avLst/>
          </a:prstGeom>
        </p:spPr>
        <p:txBody>
          <a:bodyPr vert="horz" lIns="0" tIns="0" rIns="0" bIns="0" rtlCol="0" anchor="t" anchorCtr="0">
            <a:noAutofit/>
          </a:bodyPr>
          <a:lstStyle>
            <a:lvl1pPr algn="ctr">
              <a:defRPr lang="da-DK" sz="900" b="1" kern="1200" smtClean="0">
                <a:solidFill>
                  <a:schemeClr val="bg1"/>
                </a:solidFill>
                <a:latin typeface="+mn-lt"/>
                <a:ea typeface="+mn-ea"/>
                <a:cs typeface="+mn-cs"/>
              </a:defRPr>
            </a:lvl1pPr>
          </a:lstStyle>
          <a:p>
            <a:fld id="{0DAB5548-7253-48D6-B95B-F3D312A72220}" type="slidenum">
              <a:rPr lang="da-DK" smtClean="0"/>
              <a:pPr/>
              <a:t>‹nr.›</a:t>
            </a:fld>
            <a:endParaRPr lang="da-DK" dirty="0"/>
          </a:p>
        </p:txBody>
      </p:sp>
      <p:sp>
        <p:nvSpPr>
          <p:cNvPr id="5" name="Footer" hidden="1"/>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4" name="Dato" hidden="1"/>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49" r:id="rId1"/>
    <p:sldLayoutId id="2147483670" r:id="rId2"/>
    <p:sldLayoutId id="2147483650" r:id="rId3"/>
    <p:sldLayoutId id="2147483674" r:id="rId4"/>
    <p:sldLayoutId id="2147483659" r:id="rId5"/>
    <p:sldLayoutId id="2147483660" r:id="rId6"/>
    <p:sldLayoutId id="2147483664" r:id="rId7"/>
    <p:sldLayoutId id="2147483665" r:id="rId8"/>
    <p:sldLayoutId id="2147483662" r:id="rId9"/>
    <p:sldLayoutId id="2147483668" r:id="rId10"/>
    <p:sldLayoutId id="2147483669" r:id="rId11"/>
    <p:sldLayoutId id="2147483675" r:id="rId12"/>
    <p:sldLayoutId id="2147483658" r:id="rId13"/>
    <p:sldLayoutId id="2147483672" r:id="rId14"/>
    <p:sldLayoutId id="2147483655" r:id="rId15"/>
    <p:sldLayoutId id="2147483663" r:id="rId16"/>
    <p:sldLayoutId id="2147483667" r:id="rId17"/>
  </p:sldLayoutIdLst>
  <p:hf hdr="0"/>
  <p:txStyles>
    <p:title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071" userDrawn="1">
          <p15:clr>
            <a:srgbClr val="F26B43"/>
          </p15:clr>
        </p15:guide>
        <p15:guide id="6" orient="horz" pos="1253" userDrawn="1">
          <p15:clr>
            <a:srgbClr val="F26B43"/>
          </p15:clr>
        </p15:guide>
        <p15:guide id="7" orient="horz" pos="3455" userDrawn="1">
          <p15:clr>
            <a:srgbClr val="F26B43"/>
          </p15:clr>
        </p15:guide>
        <p15:guide id="10" pos="861" userDrawn="1">
          <p15:clr>
            <a:srgbClr val="F26B43"/>
          </p15:clr>
        </p15:guide>
        <p15:guide id="11" pos="7247" userDrawn="1">
          <p15:clr>
            <a:srgbClr val="F26B43"/>
          </p15:clr>
        </p15:guide>
        <p15:guide id="12" pos="3963" userDrawn="1">
          <p15:clr>
            <a:srgbClr val="F26B43"/>
          </p15:clr>
        </p15:guide>
        <p15:guide id="13" pos="414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22.xml"/><Relationship Id="rId7" Type="http://schemas.openxmlformats.org/officeDocument/2006/relationships/image" Target="../media/image22.svg"/><Relationship Id="rId2" Type="http://schemas.openxmlformats.org/officeDocument/2006/relationships/slide" Target="slide11.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slide" Target="slide3.xml"/><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22.xml"/><Relationship Id="rId11" Type="http://schemas.openxmlformats.org/officeDocument/2006/relationships/image" Target="../media/image19.png"/><Relationship Id="rId5" Type="http://schemas.openxmlformats.org/officeDocument/2006/relationships/slide" Target="slide11.xml"/><Relationship Id="rId10" Type="http://schemas.openxmlformats.org/officeDocument/2006/relationships/image" Target="../media/image18.svg"/><Relationship Id="rId4" Type="http://schemas.openxmlformats.org/officeDocument/2006/relationships/slide" Target="slide5.xml"/><Relationship Id="rId9" Type="http://schemas.openxmlformats.org/officeDocument/2006/relationships/image" Target="../media/image17.png"/><Relationship Id="rId14" Type="http://schemas.openxmlformats.org/officeDocument/2006/relationships/image" Target="../media/image22.sv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vip.regionh.dk/VIP/Admin/GUI.nsf/Desktop.html?open&amp;openlink=https://vip.regionh.dk/VIP/Slutbruger/Portal.nsf/Main.html?open&amp;unid=X635F0711AF9971AFC1258792002B4ED5&amp;level=1500&amp;dbpath=/VIP/Redaktoer/1500x2.nsf/&amp;windowwidth=1100&amp;windowheight=600&amp;windowtitle=S%F8g"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hyperlink" Target="https://vip.regionh.dk/VIP/Redaktoer/1500x2.nsf/vLookupUpload/ATTACH-RHAP-D8UDX9/$FILE/Bilag%207_Arbejdsark_De%204%20H'er.pdf" TargetMode="External"/><Relationship Id="rId4" Type="http://schemas.openxmlformats.org/officeDocument/2006/relationships/hyperlink" Target="https://vip.regionh.dk/VIP/Admin/GUI.nsf/Desktop.html?open&amp;openlink=https://vip.regionh.dk/VIP/Slutbruger/Portal.nsf/Main.html?open&amp;unid=X30EC5EFF86CD5027C12588FB005019B5&amp;level=1500&amp;dbpath=/VIP/Redaktoer/1500.nsf/&amp;windowwidth=1100&amp;windowheight=600&amp;windowtitle=S%F8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sv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vimeo.com/454697023/f9d57d0a54"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slide" Target="slide11.xml"/><Relationship Id="rId7" Type="http://schemas.openxmlformats.org/officeDocument/2006/relationships/image" Target="../media/image19.png"/><Relationship Id="rId2" Type="http://schemas.openxmlformats.org/officeDocument/2006/relationships/slide" Target="slide5.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slide" Target="slide22.xml"/><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2565D6-1514-6F73-6B2C-EB1374AB41D8}"/>
              </a:ext>
            </a:extLst>
          </p:cNvPr>
          <p:cNvSpPr>
            <a:spLocks noGrp="1"/>
          </p:cNvSpPr>
          <p:nvPr>
            <p:ph type="title"/>
          </p:nvPr>
        </p:nvSpPr>
        <p:spPr/>
        <p:txBody>
          <a:bodyPr/>
          <a:lstStyle/>
          <a:p>
            <a:r>
              <a:rPr lang="da-DK" sz="2400" dirty="0"/>
              <a:t>Sådan kan du bruge SAFE appen i behandlingen af selvskade</a:t>
            </a:r>
          </a:p>
        </p:txBody>
      </p:sp>
      <p:sp>
        <p:nvSpPr>
          <p:cNvPr id="4" name="Pladsholder til dato 3">
            <a:extLst>
              <a:ext uri="{FF2B5EF4-FFF2-40B4-BE49-F238E27FC236}">
                <a16:creationId xmlns:a16="http://schemas.microsoft.com/office/drawing/2014/main" id="{990A7023-F8BC-FF1D-2EF9-A436F78BEA17}"/>
              </a:ext>
            </a:extLst>
          </p:cNvPr>
          <p:cNvSpPr>
            <a:spLocks noGrp="1"/>
          </p:cNvSpPr>
          <p:nvPr>
            <p:ph type="dt" sz="half" idx="10"/>
          </p:nvPr>
        </p:nvSpPr>
        <p:spPr/>
        <p:txBody>
          <a:bodyPr/>
          <a:lstStyle/>
          <a:p>
            <a:endParaRPr lang="da-DK" dirty="0"/>
          </a:p>
        </p:txBody>
      </p:sp>
      <p:sp>
        <p:nvSpPr>
          <p:cNvPr id="5" name="Pladsholder til sidefod 4">
            <a:extLst>
              <a:ext uri="{FF2B5EF4-FFF2-40B4-BE49-F238E27FC236}">
                <a16:creationId xmlns:a16="http://schemas.microsoft.com/office/drawing/2014/main" id="{B8B7582A-021E-2B81-C3D4-EC45D409BC68}"/>
              </a:ext>
            </a:extLst>
          </p:cNvPr>
          <p:cNvSpPr>
            <a:spLocks noGrp="1"/>
          </p:cNvSpPr>
          <p:nvPr>
            <p:ph type="ftr" sz="quarter" idx="11"/>
          </p:nvPr>
        </p:nvSpPr>
        <p:spPr/>
        <p:txBody>
          <a:bodyPr/>
          <a:lstStyle/>
          <a:p>
            <a:endParaRPr lang="en-GB" dirty="0"/>
          </a:p>
        </p:txBody>
      </p:sp>
      <p:sp>
        <p:nvSpPr>
          <p:cNvPr id="6" name="Subtitle 3">
            <a:extLst>
              <a:ext uri="{FF2B5EF4-FFF2-40B4-BE49-F238E27FC236}">
                <a16:creationId xmlns:a16="http://schemas.microsoft.com/office/drawing/2014/main" id="{25EA318E-9732-7B1C-12A8-4CDCC54533BA}"/>
              </a:ext>
            </a:extLst>
          </p:cNvPr>
          <p:cNvSpPr txBox="1">
            <a:spLocks/>
          </p:cNvSpPr>
          <p:nvPr/>
        </p:nvSpPr>
        <p:spPr>
          <a:xfrm>
            <a:off x="9624392" y="6309320"/>
            <a:ext cx="1800200" cy="435324"/>
          </a:xfrm>
          <a:prstGeom prst="rect">
            <a:avLst/>
          </a:prstGeom>
        </p:spPr>
        <p:txBody>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pPr marL="0" indent="0">
              <a:buNone/>
            </a:pPr>
            <a:r>
              <a:rPr lang="da-DK" sz="1400" dirty="0">
                <a:solidFill>
                  <a:schemeClr val="bg1"/>
                </a:solidFill>
              </a:rPr>
              <a:t>Den 29. januar 2025</a:t>
            </a:r>
          </a:p>
          <a:p>
            <a:pPr marL="0" indent="0">
              <a:buNone/>
            </a:pPr>
            <a:endParaRPr lang="da-DK" sz="1400" dirty="0">
              <a:solidFill>
                <a:schemeClr val="bg1"/>
              </a:solidFill>
            </a:endParaRPr>
          </a:p>
        </p:txBody>
      </p:sp>
    </p:spTree>
    <p:extLst>
      <p:ext uri="{BB962C8B-B14F-4D97-AF65-F5344CB8AC3E}">
        <p14:creationId xmlns:p14="http://schemas.microsoft.com/office/powerpoint/2010/main" val="333297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EAAED-1354-0C97-E5DC-1B65B13815D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1B1AEA-DEDD-D120-FFF6-2041E3DE269D}"/>
              </a:ext>
            </a:extLst>
          </p:cNvPr>
          <p:cNvSpPr>
            <a:spLocks noGrp="1"/>
          </p:cNvSpPr>
          <p:nvPr>
            <p:ph type="title"/>
          </p:nvPr>
        </p:nvSpPr>
        <p:spPr/>
        <p:txBody>
          <a:bodyPr/>
          <a:lstStyle/>
          <a:p>
            <a:r>
              <a:rPr lang="da-DK" sz="2800" dirty="0">
                <a:ea typeface="Verdana" panose="020B0604030504040204" pitchFamily="34" charset="0"/>
              </a:rPr>
              <a:t>Indhold</a:t>
            </a:r>
            <a:endParaRPr lang="da-DK" dirty="0"/>
          </a:p>
        </p:txBody>
      </p:sp>
      <p:sp>
        <p:nvSpPr>
          <p:cNvPr id="3" name="Pladsholder til slidenummer 2">
            <a:extLst>
              <a:ext uri="{FF2B5EF4-FFF2-40B4-BE49-F238E27FC236}">
                <a16:creationId xmlns:a16="http://schemas.microsoft.com/office/drawing/2014/main" id="{1FB5B003-51A4-BA83-A247-5081596B56C2}"/>
              </a:ext>
            </a:extLst>
          </p:cNvPr>
          <p:cNvSpPr>
            <a:spLocks noGrp="1"/>
          </p:cNvSpPr>
          <p:nvPr>
            <p:ph type="sldNum" sz="quarter" idx="12"/>
          </p:nvPr>
        </p:nvSpPr>
        <p:spPr/>
        <p:txBody>
          <a:bodyPr/>
          <a:lstStyle/>
          <a:p>
            <a:fld id="{667EC89C-17A0-4E64-A6D2-B825673CEEDF}" type="slidenum">
              <a:rPr lang="da-DK" smtClean="0"/>
              <a:t>10</a:t>
            </a:fld>
            <a:endParaRPr lang="da-DK" dirty="0"/>
          </a:p>
        </p:txBody>
      </p:sp>
      <p:graphicFrame>
        <p:nvGraphicFramePr>
          <p:cNvPr id="6" name="Tabel 7">
            <a:extLst>
              <a:ext uri="{FF2B5EF4-FFF2-40B4-BE49-F238E27FC236}">
                <a16:creationId xmlns:a16="http://schemas.microsoft.com/office/drawing/2014/main" id="{D43C7603-EF3D-3143-9426-8AA27EE59468}"/>
              </a:ext>
            </a:extLst>
          </p:cNvPr>
          <p:cNvGraphicFramePr>
            <a:graphicFrameLocks noGrp="1"/>
          </p:cNvGraphicFramePr>
          <p:nvPr>
            <p:extLst>
              <p:ext uri="{D42A27DB-BD31-4B8C-83A1-F6EECF244321}">
                <p14:modId xmlns:p14="http://schemas.microsoft.com/office/powerpoint/2010/main" val="4019822081"/>
              </p:ext>
            </p:extLst>
          </p:nvPr>
        </p:nvGraphicFramePr>
        <p:xfrm>
          <a:off x="1847528" y="2204864"/>
          <a:ext cx="6048672" cy="1097280"/>
        </p:xfrm>
        <a:graphic>
          <a:graphicData uri="http://schemas.openxmlformats.org/drawingml/2006/table">
            <a:tbl>
              <a:tblPr firstRow="1" bandRow="1">
                <a:tableStyleId>{5C22544A-7EE6-4342-B048-85BDC9FD1C3A}</a:tableStyleId>
              </a:tblPr>
              <a:tblGrid>
                <a:gridCol w="680476">
                  <a:extLst>
                    <a:ext uri="{9D8B030D-6E8A-4147-A177-3AD203B41FA5}">
                      <a16:colId xmlns:a16="http://schemas.microsoft.com/office/drawing/2014/main" val="4187716732"/>
                    </a:ext>
                  </a:extLst>
                </a:gridCol>
                <a:gridCol w="5368196">
                  <a:extLst>
                    <a:ext uri="{9D8B030D-6E8A-4147-A177-3AD203B41FA5}">
                      <a16:colId xmlns:a16="http://schemas.microsoft.com/office/drawing/2014/main" val="783465462"/>
                    </a:ext>
                  </a:extLst>
                </a:gridCol>
              </a:tblGrid>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b="1" u="sng" kern="1200" baseline="0" dirty="0">
                          <a:solidFill>
                            <a:schemeClr val="tx1"/>
                          </a:solidFill>
                          <a:uFill>
                            <a:solidFill>
                              <a:schemeClr val="bg1"/>
                            </a:solidFill>
                          </a:uFill>
                          <a:latin typeface="+mn-lt"/>
                          <a:ea typeface="+mn-ea"/>
                          <a:cs typeface="+mn-cs"/>
                          <a:hlinkClick r:id="rId2" action="ppaction://hlinksldjump">
                            <a:extLst>
                              <a:ext uri="{A12FA001-AC4F-418D-AE19-62706E023703}">
                                <ahyp:hlinkClr xmlns:ahyp="http://schemas.microsoft.com/office/drawing/2018/hyperlinkcolor" val="tx"/>
                              </a:ext>
                            </a:extLst>
                          </a:hlinkClick>
                        </a:rPr>
                        <a:t>Behandling af selvskade</a:t>
                      </a:r>
                      <a:endParaRPr lang="da-DK" sz="1800" b="1" u="sng" kern="1200" baseline="0" dirty="0">
                        <a:solidFill>
                          <a:schemeClr val="tx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014015"/>
                  </a:ext>
                </a:extLst>
              </a:tr>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u="sng" kern="1200" baseline="0" dirty="0">
                          <a:solidFill>
                            <a:schemeClr val="dk1"/>
                          </a:solidFill>
                          <a:uFill>
                            <a:solidFill>
                              <a:schemeClr val="bg1"/>
                            </a:solidFill>
                          </a:uFill>
                          <a:latin typeface="+mn-lt"/>
                          <a:ea typeface="+mn-ea"/>
                          <a:cs typeface="+mn-cs"/>
                          <a:hlinkClick r:id="rId3" action="ppaction://hlinksldjump">
                            <a:extLst>
                              <a:ext uri="{A12FA001-AC4F-418D-AE19-62706E023703}">
                                <ahyp:hlinkClr xmlns:ahyp="http://schemas.microsoft.com/office/drawing/2018/hyperlinkcolor" val="tx"/>
                              </a:ext>
                            </a:extLst>
                          </a:hlinkClick>
                        </a:rPr>
                        <a:t>Sådan kan du bruge SAFE Appen</a:t>
                      </a:r>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553447"/>
                  </a:ext>
                </a:extLst>
              </a:tr>
            </a:tbl>
          </a:graphicData>
        </a:graphic>
      </p:graphicFrame>
      <p:pic>
        <p:nvPicPr>
          <p:cNvPr id="10" name="Grafik 9" descr="Lægevidenskab kontur">
            <a:extLst>
              <a:ext uri="{FF2B5EF4-FFF2-40B4-BE49-F238E27FC236}">
                <a16:creationId xmlns:a16="http://schemas.microsoft.com/office/drawing/2014/main" id="{B24E2103-8001-4376-A6B4-19DEDE2C786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991544" y="2298825"/>
            <a:ext cx="375200" cy="375200"/>
          </a:xfrm>
          <a:prstGeom prst="rect">
            <a:avLst/>
          </a:prstGeom>
        </p:spPr>
      </p:pic>
      <p:pic>
        <p:nvPicPr>
          <p:cNvPr id="11" name="Grafik 10" descr="Smartphone kontur">
            <a:extLst>
              <a:ext uri="{FF2B5EF4-FFF2-40B4-BE49-F238E27FC236}">
                <a16:creationId xmlns:a16="http://schemas.microsoft.com/office/drawing/2014/main" id="{322440FB-E0D4-BCDA-1DF5-DB538D8528F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985522" y="2808324"/>
            <a:ext cx="385192" cy="385192"/>
          </a:xfrm>
          <a:prstGeom prst="rect">
            <a:avLst/>
          </a:prstGeom>
        </p:spPr>
      </p:pic>
    </p:spTree>
    <p:extLst>
      <p:ext uri="{BB962C8B-B14F-4D97-AF65-F5344CB8AC3E}">
        <p14:creationId xmlns:p14="http://schemas.microsoft.com/office/powerpoint/2010/main" val="425395322"/>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5C29-F776-5094-6521-8DED9C7067AC}"/>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B333A108-0F30-D834-70DC-72E5B426E217}"/>
              </a:ext>
            </a:extLst>
          </p:cNvPr>
          <p:cNvSpPr/>
          <p:nvPr/>
        </p:nvSpPr>
        <p:spPr>
          <a:xfrm>
            <a:off x="605397" y="1301432"/>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1A49B802-E82A-7A35-412C-708A9A6B7FE3}"/>
              </a:ext>
            </a:extLst>
          </p:cNvPr>
          <p:cNvSpPr>
            <a:spLocks noGrp="1"/>
          </p:cNvSpPr>
          <p:nvPr>
            <p:ph type="title"/>
          </p:nvPr>
        </p:nvSpPr>
        <p:spPr>
          <a:xfrm>
            <a:off x="1367999" y="278695"/>
            <a:ext cx="10137524" cy="828000"/>
          </a:xfrm>
        </p:spPr>
        <p:txBody>
          <a:bodyPr/>
          <a:lstStyle/>
          <a:p>
            <a:r>
              <a:rPr lang="da-DK" sz="2400" b="1" dirty="0">
                <a:ea typeface="+mn-ea"/>
                <a:cs typeface="+mn-cs"/>
              </a:rPr>
              <a:t>Behandling af selvskade  </a:t>
            </a:r>
            <a:endParaRPr lang="da-DK" sz="2400" dirty="0"/>
          </a:p>
        </p:txBody>
      </p:sp>
      <p:sp>
        <p:nvSpPr>
          <p:cNvPr id="3" name="Pladsholder til slidenummer 2">
            <a:extLst>
              <a:ext uri="{FF2B5EF4-FFF2-40B4-BE49-F238E27FC236}">
                <a16:creationId xmlns:a16="http://schemas.microsoft.com/office/drawing/2014/main" id="{F1236BB6-D3A5-3B28-4298-69DF7AD44598}"/>
              </a:ext>
            </a:extLst>
          </p:cNvPr>
          <p:cNvSpPr>
            <a:spLocks noGrp="1"/>
          </p:cNvSpPr>
          <p:nvPr>
            <p:ph type="sldNum" sz="quarter" idx="12"/>
          </p:nvPr>
        </p:nvSpPr>
        <p:spPr/>
        <p:txBody>
          <a:bodyPr/>
          <a:lstStyle/>
          <a:p>
            <a:fld id="{667EC89C-17A0-4E64-A6D2-B825673CEEDF}" type="slidenum">
              <a:rPr lang="da-DK" smtClean="0"/>
              <a:t>11</a:t>
            </a:fld>
            <a:endParaRPr lang="da-DK" dirty="0"/>
          </a:p>
        </p:txBody>
      </p:sp>
      <p:sp>
        <p:nvSpPr>
          <p:cNvPr id="4" name="Pladsholder til indhold 3">
            <a:extLst>
              <a:ext uri="{FF2B5EF4-FFF2-40B4-BE49-F238E27FC236}">
                <a16:creationId xmlns:a16="http://schemas.microsoft.com/office/drawing/2014/main" id="{0DA0D441-F306-2F97-D317-088260D95279}"/>
              </a:ext>
            </a:extLst>
          </p:cNvPr>
          <p:cNvSpPr>
            <a:spLocks noGrp="1"/>
          </p:cNvSpPr>
          <p:nvPr>
            <p:ph sz="quarter" idx="13"/>
          </p:nvPr>
        </p:nvSpPr>
        <p:spPr>
          <a:xfrm>
            <a:off x="983432" y="1829740"/>
            <a:ext cx="8919274" cy="1296144"/>
          </a:xfrm>
        </p:spPr>
        <p:txBody>
          <a:bodyPr/>
          <a:lstStyle/>
          <a:p>
            <a:pPr marL="0" indent="0">
              <a:buNone/>
              <a:defRPr/>
            </a:pPr>
            <a:r>
              <a:rPr lang="da-DK" sz="1800" b="1" dirty="0">
                <a:solidFill>
                  <a:srgbClr val="333333"/>
                </a:solidFill>
              </a:rPr>
              <a:t>Nøglen til behandling af selvskade er bedring af evnen til følelsesregulering </a:t>
            </a:r>
          </a:p>
          <a:p>
            <a:pPr marL="0" indent="0">
              <a:buNone/>
              <a:defRPr/>
            </a:pPr>
            <a:r>
              <a:rPr lang="da-DK" sz="1800" dirty="0">
                <a:solidFill>
                  <a:srgbClr val="333333"/>
                </a:solidFill>
              </a:rPr>
              <a:t>Typiske elementer i behandling er arbejdet med:</a:t>
            </a:r>
          </a:p>
          <a:p>
            <a:pPr marL="285750" indent="-285750">
              <a:buFont typeface="Arial" panose="020B0604020202020204" pitchFamily="34" charset="0"/>
              <a:buChar char="•"/>
              <a:defRPr/>
            </a:pPr>
            <a:endParaRPr lang="da-DK" sz="1800" dirty="0">
              <a:solidFill>
                <a:srgbClr val="333333"/>
              </a:solidFill>
            </a:endParaRPr>
          </a:p>
        </p:txBody>
      </p:sp>
      <p:sp>
        <p:nvSpPr>
          <p:cNvPr id="15" name="Pladsholder til indhold 3">
            <a:extLst>
              <a:ext uri="{FF2B5EF4-FFF2-40B4-BE49-F238E27FC236}">
                <a16:creationId xmlns:a16="http://schemas.microsoft.com/office/drawing/2014/main" id="{05E0BF8A-EA60-4742-C164-ED9FC23D8DEF}"/>
              </a:ext>
            </a:extLst>
          </p:cNvPr>
          <p:cNvSpPr txBox="1">
            <a:spLocks/>
          </p:cNvSpPr>
          <p:nvPr/>
        </p:nvSpPr>
        <p:spPr>
          <a:xfrm>
            <a:off x="983432" y="3125884"/>
            <a:ext cx="10009112" cy="2851076"/>
          </a:xfrm>
          <a:prstGeom prst="rect">
            <a:avLst/>
          </a:prstGeom>
        </p:spPr>
        <p:txBody>
          <a:bodyPr vert="horz" lIns="0" tIns="0" rIns="0" bIns="0" rtlCol="0">
            <a:no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742950" lvl="1" indent="-285750">
              <a:spcAft>
                <a:spcPts val="0"/>
              </a:spcAft>
            </a:pPr>
            <a:r>
              <a:rPr lang="da-DK" sz="1800" b="1" dirty="0"/>
              <a:t>Følelsesbevidsthed: </a:t>
            </a:r>
            <a:r>
              <a:rPr lang="da-DK" sz="1800" i="1" dirty="0"/>
              <a:t>Hvad føler jeg, hvorfor kommer denne følelse mon i denne</a:t>
            </a:r>
          </a:p>
          <a:p>
            <a:pPr marL="457200" lvl="1" indent="0">
              <a:buNone/>
            </a:pPr>
            <a:r>
              <a:rPr lang="da-DK" sz="1800" i="1" dirty="0"/>
              <a:t>	situation, hvad fortæller følelsen mig?</a:t>
            </a:r>
          </a:p>
          <a:p>
            <a:pPr marL="742950" lvl="1" indent="-285750"/>
            <a:r>
              <a:rPr lang="da-DK" sz="1800" b="1" dirty="0"/>
              <a:t>Accept af følelser: </a:t>
            </a:r>
            <a:r>
              <a:rPr lang="da-DK" sz="1800" i="1" dirty="0"/>
              <a:t>Svære følelser er en uundgåelig del af livet. Hvis jeg ikke kæmper imod mine følelser, så bliver de ikke så overvældende</a:t>
            </a:r>
          </a:p>
          <a:p>
            <a:pPr marL="742950" lvl="1" indent="-285750"/>
            <a:r>
              <a:rPr lang="da-DK" sz="1800" b="1" dirty="0"/>
              <a:t>Evnen til at hæmme impulsiv adfærd </a:t>
            </a:r>
            <a:r>
              <a:rPr lang="da-DK" sz="1800" dirty="0"/>
              <a:t>og dermed ikke at handle på svære følelser </a:t>
            </a:r>
          </a:p>
          <a:p>
            <a:pPr marL="742950" lvl="1" indent="-285750"/>
            <a:r>
              <a:rPr lang="da-DK" sz="1800" b="1" dirty="0"/>
              <a:t>Fleksibel anvendelse af strategier </a:t>
            </a:r>
            <a:r>
              <a:rPr lang="da-DK" sz="1800" dirty="0"/>
              <a:t>til følelsesregulering snarere end at undgå følelser</a:t>
            </a:r>
            <a:endParaRPr lang="da-DK" sz="1800" dirty="0">
              <a:solidFill>
                <a:srgbClr val="333333"/>
              </a:solidFill>
            </a:endParaRPr>
          </a:p>
          <a:p>
            <a:pPr marL="285750" indent="-285750">
              <a:defRPr/>
            </a:pPr>
            <a:endParaRPr lang="da-DK" sz="1800" dirty="0">
              <a:solidFill>
                <a:srgbClr val="333333"/>
              </a:solidFill>
            </a:endParaRPr>
          </a:p>
          <a:p>
            <a:pPr marL="285750" indent="-285750">
              <a:defRPr/>
            </a:pPr>
            <a:endParaRPr lang="da-DK" sz="1800" dirty="0">
              <a:solidFill>
                <a:srgbClr val="333333"/>
              </a:solidFill>
            </a:endParaRPr>
          </a:p>
          <a:p>
            <a:pPr marL="285750" indent="-285750">
              <a:defRPr/>
            </a:pPr>
            <a:endParaRPr lang="da-DK" sz="1800" dirty="0">
              <a:solidFill>
                <a:srgbClr val="333333"/>
              </a:solidFill>
            </a:endParaRPr>
          </a:p>
        </p:txBody>
      </p:sp>
      <p:sp>
        <p:nvSpPr>
          <p:cNvPr id="16" name="Billedforklaring: streg 15">
            <a:extLst>
              <a:ext uri="{FF2B5EF4-FFF2-40B4-BE49-F238E27FC236}">
                <a16:creationId xmlns:a16="http://schemas.microsoft.com/office/drawing/2014/main" id="{875C1ED6-6996-DF9D-171D-69F47E6A57C3}"/>
              </a:ext>
            </a:extLst>
          </p:cNvPr>
          <p:cNvSpPr/>
          <p:nvPr/>
        </p:nvSpPr>
        <p:spPr>
          <a:xfrm>
            <a:off x="9508697" y="1842808"/>
            <a:ext cx="2520280" cy="1152129"/>
          </a:xfrm>
          <a:prstGeom prst="borderCallout1">
            <a:avLst>
              <a:gd name="adj1" fmla="val 101674"/>
              <a:gd name="adj2" fmla="val 79470"/>
              <a:gd name="adj3" fmla="val 274790"/>
              <a:gd name="adj4" fmla="val 47311"/>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lIns="108000" tIns="108000" rIns="108000" bIns="108000" rtlCol="0" anchor="ctr"/>
          <a:lstStyle/>
          <a:p>
            <a:pPr algn="ctr"/>
            <a:r>
              <a:rPr lang="da-DK" dirty="0">
                <a:solidFill>
                  <a:schemeClr val="tx1"/>
                </a:solidFill>
              </a:rPr>
              <a:t>SAFE appen kan understøtte arbejdet med strategier</a:t>
            </a:r>
          </a:p>
        </p:txBody>
      </p:sp>
    </p:spTree>
    <p:extLst>
      <p:ext uri="{BB962C8B-B14F-4D97-AF65-F5344CB8AC3E}">
        <p14:creationId xmlns:p14="http://schemas.microsoft.com/office/powerpoint/2010/main" val="24629057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0122A-3E70-D250-41DD-0FD6F84148F3}"/>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1BB30EB4-DD60-3904-D648-8563EAA9D05E}"/>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31E2E293-B233-F485-C7B3-8BA3CB6EA53C}"/>
              </a:ext>
            </a:extLst>
          </p:cNvPr>
          <p:cNvSpPr>
            <a:spLocks noGrp="1"/>
          </p:cNvSpPr>
          <p:nvPr>
            <p:ph type="title"/>
          </p:nvPr>
        </p:nvSpPr>
        <p:spPr>
          <a:xfrm>
            <a:off x="1367999" y="278695"/>
            <a:ext cx="10137524" cy="828000"/>
          </a:xfrm>
        </p:spPr>
        <p:txBody>
          <a:bodyPr/>
          <a:lstStyle/>
          <a:p>
            <a:pPr>
              <a:lnSpc>
                <a:spcPct val="90000"/>
              </a:lnSpc>
            </a:pPr>
            <a:r>
              <a:rPr lang="da-DK" sz="2400" dirty="0"/>
              <a:t>4 terapiformer med effekt ved behandling af selvskade</a:t>
            </a:r>
          </a:p>
        </p:txBody>
      </p:sp>
      <p:sp>
        <p:nvSpPr>
          <p:cNvPr id="3" name="Pladsholder til slidenummer 2">
            <a:extLst>
              <a:ext uri="{FF2B5EF4-FFF2-40B4-BE49-F238E27FC236}">
                <a16:creationId xmlns:a16="http://schemas.microsoft.com/office/drawing/2014/main" id="{F599B671-9F9E-4A91-43FF-783A7F6D6CF2}"/>
              </a:ext>
            </a:extLst>
          </p:cNvPr>
          <p:cNvSpPr>
            <a:spLocks noGrp="1"/>
          </p:cNvSpPr>
          <p:nvPr>
            <p:ph type="sldNum" sz="quarter" idx="12"/>
          </p:nvPr>
        </p:nvSpPr>
        <p:spPr/>
        <p:txBody>
          <a:bodyPr/>
          <a:lstStyle/>
          <a:p>
            <a:fld id="{667EC89C-17A0-4E64-A6D2-B825673CEEDF}" type="slidenum">
              <a:rPr lang="da-DK" smtClean="0"/>
              <a:t>12</a:t>
            </a:fld>
            <a:endParaRPr lang="da-DK" dirty="0"/>
          </a:p>
        </p:txBody>
      </p:sp>
      <p:sp>
        <p:nvSpPr>
          <p:cNvPr id="4" name="Pladsholder til indhold 3">
            <a:extLst>
              <a:ext uri="{FF2B5EF4-FFF2-40B4-BE49-F238E27FC236}">
                <a16:creationId xmlns:a16="http://schemas.microsoft.com/office/drawing/2014/main" id="{7EB2CBB1-7BCE-E333-1BF2-35DE213E618F}"/>
              </a:ext>
            </a:extLst>
          </p:cNvPr>
          <p:cNvSpPr>
            <a:spLocks noGrp="1"/>
          </p:cNvSpPr>
          <p:nvPr>
            <p:ph sz="quarter" idx="13"/>
          </p:nvPr>
        </p:nvSpPr>
        <p:spPr>
          <a:xfrm>
            <a:off x="983432" y="1772817"/>
            <a:ext cx="10079415" cy="3888431"/>
          </a:xfrm>
        </p:spPr>
        <p:txBody>
          <a:bodyPr/>
          <a:lstStyle/>
          <a:p>
            <a:pPr lvl="1">
              <a:lnSpc>
                <a:spcPct val="90000"/>
              </a:lnSpc>
              <a:spcBef>
                <a:spcPts val="1200"/>
              </a:spcBef>
            </a:pPr>
            <a:r>
              <a:rPr lang="da-DK" sz="2200" b="1" dirty="0"/>
              <a:t>Dialektisk Adfærdsterapi </a:t>
            </a:r>
            <a:r>
              <a:rPr lang="da-DK" sz="2200" dirty="0"/>
              <a:t>(DAT) – Psykoterapi med både færdighedstræning og individuel terapi med fokus på at håndtere følelsesmæssig ustabilitet og problemer med relationer</a:t>
            </a:r>
          </a:p>
          <a:p>
            <a:pPr lvl="1">
              <a:lnSpc>
                <a:spcPct val="90000"/>
              </a:lnSpc>
              <a:spcBef>
                <a:spcPts val="1200"/>
              </a:spcBef>
            </a:pPr>
            <a:r>
              <a:rPr lang="da-DK" sz="2200" b="1" dirty="0" err="1"/>
              <a:t>Mentaliseringsbaseret</a:t>
            </a:r>
            <a:r>
              <a:rPr lang="da-DK" sz="2200" b="1" dirty="0"/>
              <a:t> Terapi </a:t>
            </a:r>
            <a:r>
              <a:rPr lang="da-DK" sz="2200" dirty="0"/>
              <a:t>(MBT) – Psykoterapi som fokuserer på at forbedre </a:t>
            </a:r>
            <a:r>
              <a:rPr lang="da-DK" sz="2200" dirty="0" err="1"/>
              <a:t>mentaliseringsevnen</a:t>
            </a:r>
            <a:endParaRPr lang="da-DK" sz="2200" dirty="0"/>
          </a:p>
          <a:p>
            <a:pPr lvl="1">
              <a:lnSpc>
                <a:spcPct val="90000"/>
              </a:lnSpc>
              <a:spcBef>
                <a:spcPts val="1200"/>
              </a:spcBef>
            </a:pPr>
            <a:r>
              <a:rPr lang="da-DK" sz="2200" b="1" dirty="0"/>
              <a:t>Emotion Regulation Group Therapy </a:t>
            </a:r>
            <a:r>
              <a:rPr lang="da-DK" sz="2200" dirty="0"/>
              <a:t>(ERGT) – Gruppebaseret psykoterapi til forbedre følelsesregulering</a:t>
            </a:r>
          </a:p>
          <a:p>
            <a:pPr lvl="1">
              <a:lnSpc>
                <a:spcPct val="90000"/>
              </a:lnSpc>
              <a:spcBef>
                <a:spcPts val="1200"/>
              </a:spcBef>
            </a:pPr>
            <a:r>
              <a:rPr lang="da-DK" sz="2200" b="1" dirty="0"/>
              <a:t>Emotion Regulation Individual Therapy for Adolescents </a:t>
            </a:r>
            <a:r>
              <a:rPr lang="da-DK" sz="2200" dirty="0"/>
              <a:t>(ERITA) – Individuel psykoterapi for unge med fokus på at forbedre følelsesregulering</a:t>
            </a:r>
          </a:p>
          <a:p>
            <a:pPr lvl="1">
              <a:lnSpc>
                <a:spcPct val="90000"/>
              </a:lnSpc>
            </a:pPr>
            <a:endParaRPr lang="da-DK" sz="2200" dirty="0">
              <a:solidFill>
                <a:srgbClr val="333333"/>
              </a:solidFill>
            </a:endParaRPr>
          </a:p>
        </p:txBody>
      </p:sp>
    </p:spTree>
    <p:extLst>
      <p:ext uri="{BB962C8B-B14F-4D97-AF65-F5344CB8AC3E}">
        <p14:creationId xmlns:p14="http://schemas.microsoft.com/office/powerpoint/2010/main" val="327982255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7E595-3DA3-5952-BBF5-7218371C440B}"/>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8670D484-7E2A-1BB3-C8D1-50B2CF859F57}"/>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C6F3B830-4576-A441-EBD3-7ED3144F40DD}"/>
              </a:ext>
            </a:extLst>
          </p:cNvPr>
          <p:cNvSpPr>
            <a:spLocks noGrp="1"/>
          </p:cNvSpPr>
          <p:nvPr>
            <p:ph type="title"/>
          </p:nvPr>
        </p:nvSpPr>
        <p:spPr>
          <a:xfrm>
            <a:off x="1367999" y="278695"/>
            <a:ext cx="10137524" cy="828000"/>
          </a:xfrm>
        </p:spPr>
        <p:txBody>
          <a:bodyPr/>
          <a:lstStyle/>
          <a:p>
            <a:r>
              <a:rPr lang="da-DK" sz="2400" b="1" dirty="0">
                <a:ea typeface="+mn-ea"/>
                <a:cs typeface="+mn-cs"/>
              </a:rPr>
              <a:t>2 kategorier af strategier til at regulere følelser</a:t>
            </a:r>
            <a:endParaRPr lang="da-DK" sz="2400" dirty="0"/>
          </a:p>
        </p:txBody>
      </p:sp>
      <p:sp>
        <p:nvSpPr>
          <p:cNvPr id="3" name="Pladsholder til slidenummer 2">
            <a:extLst>
              <a:ext uri="{FF2B5EF4-FFF2-40B4-BE49-F238E27FC236}">
                <a16:creationId xmlns:a16="http://schemas.microsoft.com/office/drawing/2014/main" id="{D2428840-6DE5-BA8C-36E3-B77EA665DBDD}"/>
              </a:ext>
            </a:extLst>
          </p:cNvPr>
          <p:cNvSpPr>
            <a:spLocks noGrp="1"/>
          </p:cNvSpPr>
          <p:nvPr>
            <p:ph type="sldNum" sz="quarter" idx="12"/>
          </p:nvPr>
        </p:nvSpPr>
        <p:spPr/>
        <p:txBody>
          <a:bodyPr/>
          <a:lstStyle/>
          <a:p>
            <a:fld id="{667EC89C-17A0-4E64-A6D2-B825673CEEDF}" type="slidenum">
              <a:rPr lang="da-DK" smtClean="0"/>
              <a:t>13</a:t>
            </a:fld>
            <a:endParaRPr lang="da-DK" dirty="0"/>
          </a:p>
        </p:txBody>
      </p:sp>
      <p:sp>
        <p:nvSpPr>
          <p:cNvPr id="4" name="Pladsholder til indhold 3">
            <a:extLst>
              <a:ext uri="{FF2B5EF4-FFF2-40B4-BE49-F238E27FC236}">
                <a16:creationId xmlns:a16="http://schemas.microsoft.com/office/drawing/2014/main" id="{946CB058-CC11-FF10-75F9-5E6A951F85A6}"/>
              </a:ext>
            </a:extLst>
          </p:cNvPr>
          <p:cNvSpPr>
            <a:spLocks noGrp="1"/>
          </p:cNvSpPr>
          <p:nvPr>
            <p:ph sz="quarter" idx="13"/>
          </p:nvPr>
        </p:nvSpPr>
        <p:spPr>
          <a:xfrm>
            <a:off x="1382473" y="1414230"/>
            <a:ext cx="10595637" cy="1296144"/>
          </a:xfrm>
        </p:spPr>
        <p:txBody>
          <a:bodyPr/>
          <a:lstStyle/>
          <a:p>
            <a:pPr marL="0" indent="0">
              <a:buNone/>
              <a:defRPr/>
            </a:pPr>
            <a:r>
              <a:rPr lang="da-DK" sz="1800" b="1" dirty="0">
                <a:solidFill>
                  <a:srgbClr val="333333"/>
                </a:solidFill>
              </a:rPr>
              <a:t>Hjælp patienten med at lære at håndtere sine følelser på andre måder end ved brug af selvskade</a:t>
            </a:r>
          </a:p>
          <a:p>
            <a:pPr marL="0" indent="0">
              <a:buNone/>
              <a:defRPr/>
            </a:pPr>
            <a:r>
              <a:rPr lang="da-DK" sz="1800" b="1" u="sng" dirty="0">
                <a:solidFill>
                  <a:srgbClr val="333333"/>
                </a:solidFill>
              </a:rPr>
              <a:t>Strategier kan inddeles i 2 kategorier: </a:t>
            </a:r>
          </a:p>
          <a:p>
            <a:pPr marL="285750" indent="-285750">
              <a:buFont typeface="Arial" panose="020B0604020202020204" pitchFamily="34" charset="0"/>
              <a:buChar char="•"/>
              <a:defRPr/>
            </a:pPr>
            <a:endParaRPr lang="da-DK" sz="1800" dirty="0">
              <a:solidFill>
                <a:srgbClr val="333333"/>
              </a:solidFill>
            </a:endParaRPr>
          </a:p>
        </p:txBody>
      </p:sp>
      <p:sp>
        <p:nvSpPr>
          <p:cNvPr id="15" name="Pladsholder til indhold 3">
            <a:extLst>
              <a:ext uri="{FF2B5EF4-FFF2-40B4-BE49-F238E27FC236}">
                <a16:creationId xmlns:a16="http://schemas.microsoft.com/office/drawing/2014/main" id="{21814B04-2322-422B-649F-E22DE930F42A}"/>
              </a:ext>
            </a:extLst>
          </p:cNvPr>
          <p:cNvSpPr txBox="1">
            <a:spLocks/>
          </p:cNvSpPr>
          <p:nvPr/>
        </p:nvSpPr>
        <p:spPr>
          <a:xfrm>
            <a:off x="683128" y="2579664"/>
            <a:ext cx="10309416" cy="2851076"/>
          </a:xfrm>
          <a:prstGeom prst="rect">
            <a:avLst/>
          </a:prstGeom>
        </p:spPr>
        <p:txBody>
          <a:bodyPr vert="horz" lIns="0" tIns="0" rIns="0" bIns="0" rtlCol="0">
            <a:noAutofit/>
          </a:bodyPr>
          <a:lstStyle>
            <a:lvl1pPr marL="270000" indent="-270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630000" indent="-270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a:solidFill>
                  <a:schemeClr val="tx1"/>
                </a:solidFill>
                <a:latin typeface="+mn-lt"/>
                <a:ea typeface="+mn-ea"/>
                <a:cs typeface="+mn-cs"/>
              </a:defRPr>
            </a:lvl2pPr>
            <a:lvl3pPr marL="936000" indent="-234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a:solidFill>
                  <a:schemeClr val="tx1"/>
                </a:solidFill>
                <a:latin typeface="+mn-lt"/>
                <a:ea typeface="+mn-ea"/>
                <a:cs typeface="+mn-cs"/>
              </a:defRPr>
            </a:lvl3pPr>
            <a:lvl4pPr marL="129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a:solidFill>
                  <a:schemeClr val="tx1"/>
                </a:solidFill>
                <a:latin typeface="+mn-lt"/>
                <a:ea typeface="+mn-ea"/>
                <a:cs typeface="+mn-cs"/>
              </a:defRPr>
            </a:lvl4pPr>
            <a:lvl5pPr marL="1656000" indent="-216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a:solidFill>
                  <a:schemeClr val="tx1"/>
                </a:solidFill>
                <a:latin typeface="+mn-lt"/>
                <a:ea typeface="+mn-ea"/>
                <a:cs typeface="+mn-cs"/>
              </a:defRPr>
            </a:lvl5pPr>
            <a:lvl6pPr marL="1998000" indent="-18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a:solidFill>
                  <a:schemeClr val="tx1"/>
                </a:solidFill>
                <a:latin typeface="+mn-lt"/>
                <a:ea typeface="+mn-ea"/>
                <a:cs typeface="+mn-cs"/>
              </a:defRPr>
            </a:lvl6pPr>
            <a:lvl7pPr marL="2358000" indent="-18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a:solidFill>
                  <a:schemeClr val="tx1"/>
                </a:solidFill>
                <a:latin typeface="+mn-lt"/>
                <a:ea typeface="+mn-ea"/>
                <a:cs typeface="+mn-cs"/>
              </a:defRPr>
            </a:lvl7pPr>
            <a:lvl8pPr marL="2718000" indent="-18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a:solidFill>
                  <a:schemeClr val="tx1"/>
                </a:solidFill>
                <a:latin typeface="+mn-lt"/>
                <a:ea typeface="+mn-ea"/>
                <a:cs typeface="+mn-cs"/>
              </a:defRPr>
            </a:lvl8pPr>
            <a:lvl9pPr marL="2718000" indent="-180000" algn="l" defTabSz="914400" rtl="0" eaLnBrk="1" latinLnBrk="0" hangingPunct="1">
              <a:spcBef>
                <a:spcPts val="0"/>
              </a:spcBef>
              <a:spcAft>
                <a:spcPts val="1200"/>
              </a:spcAft>
              <a:buClr>
                <a:srgbClr val="808080"/>
              </a:buClr>
              <a:buFont typeface="Arial" panose="020B0604020202020204" pitchFamily="34" charset="0"/>
              <a:buChar char="•"/>
              <a:defRPr sz="1000" kern="1200">
                <a:solidFill>
                  <a:schemeClr val="tx1"/>
                </a:solidFill>
                <a:latin typeface="+mn-lt"/>
                <a:ea typeface="+mn-ea"/>
                <a:cs typeface="+mn-cs"/>
              </a:defRPr>
            </a:lvl9pPr>
          </a:lstStyle>
          <a:p>
            <a:pPr marL="702000" lvl="2" indent="0">
              <a:spcAft>
                <a:spcPts val="600"/>
              </a:spcAft>
              <a:buNone/>
            </a:pPr>
            <a:r>
              <a:rPr lang="da-DK" b="1" dirty="0"/>
              <a:t>1. Strategier, hvor vi bevæger os </a:t>
            </a:r>
            <a:r>
              <a:rPr lang="da-DK" b="1" i="1" u="sng" dirty="0"/>
              <a:t>tættere på </a:t>
            </a:r>
            <a:r>
              <a:rPr lang="da-DK" b="1" dirty="0"/>
              <a:t>følelsen: </a:t>
            </a:r>
          </a:p>
          <a:p>
            <a:pPr lvl="3">
              <a:spcAft>
                <a:spcPts val="600"/>
              </a:spcAft>
            </a:pPr>
            <a:r>
              <a:rPr lang="da-DK" sz="1800" dirty="0"/>
              <a:t>Bliver klogere på hvad vi føler og hvorfor den dukker op netop nu</a:t>
            </a:r>
          </a:p>
          <a:p>
            <a:pPr lvl="3">
              <a:spcAft>
                <a:spcPts val="600"/>
              </a:spcAft>
            </a:pPr>
            <a:r>
              <a:rPr lang="da-DK" sz="1800" dirty="0"/>
              <a:t>Øver os i at mærke og udholde i følelsen</a:t>
            </a:r>
          </a:p>
          <a:p>
            <a:pPr lvl="3">
              <a:spcAft>
                <a:spcPts val="600"/>
              </a:spcAft>
            </a:pPr>
            <a:r>
              <a:rPr lang="da-DK" sz="1800" dirty="0"/>
              <a:t>Lærer at udtrykke følelsen på mere hensigtsmæssig vis</a:t>
            </a:r>
          </a:p>
          <a:p>
            <a:pPr marL="1080000" lvl="3" indent="0">
              <a:spcAft>
                <a:spcPts val="600"/>
              </a:spcAft>
              <a:buNone/>
            </a:pPr>
            <a:r>
              <a:rPr lang="da-DK" sz="1800" dirty="0">
                <a:sym typeface="Wingdings" panose="05000000000000000000" pitchFamily="2" charset="2"/>
              </a:rPr>
              <a:t>	 </a:t>
            </a:r>
            <a:r>
              <a:rPr lang="da-DK" sz="1800" dirty="0"/>
              <a:t>Det kan være uvant for patienten og kræver ofte meget øvelse!</a:t>
            </a:r>
          </a:p>
          <a:p>
            <a:pPr marL="1080000" lvl="3" indent="0">
              <a:spcAft>
                <a:spcPts val="600"/>
              </a:spcAft>
              <a:buNone/>
            </a:pPr>
            <a:endParaRPr lang="da-DK" sz="1800" b="1" dirty="0"/>
          </a:p>
          <a:p>
            <a:pPr marL="702000" lvl="2" indent="0">
              <a:spcAft>
                <a:spcPts val="600"/>
              </a:spcAft>
              <a:buNone/>
            </a:pPr>
            <a:r>
              <a:rPr lang="da-DK" b="1" dirty="0"/>
              <a:t>2. Strategier, hvor vi bevæger os </a:t>
            </a:r>
            <a:r>
              <a:rPr lang="da-DK" b="1" i="1" u="sng" dirty="0"/>
              <a:t>væk fra </a:t>
            </a:r>
            <a:r>
              <a:rPr lang="da-DK" b="1" dirty="0"/>
              <a:t>følelsen:</a:t>
            </a:r>
          </a:p>
          <a:p>
            <a:pPr lvl="3">
              <a:spcAft>
                <a:spcPts val="600"/>
              </a:spcAft>
            </a:pPr>
            <a:r>
              <a:rPr lang="da-DK" sz="1800" dirty="0"/>
              <a:t>Afledning dæmper følelsen midlertidigt</a:t>
            </a:r>
          </a:p>
          <a:p>
            <a:pPr marL="1080000" lvl="3" indent="0">
              <a:spcAft>
                <a:spcPts val="600"/>
              </a:spcAft>
              <a:buNone/>
            </a:pPr>
            <a:r>
              <a:rPr lang="da-DK" sz="1800" dirty="0">
                <a:sym typeface="Wingdings" panose="05000000000000000000" pitchFamily="2" charset="2"/>
              </a:rPr>
              <a:t>	 Ofte noget patienten har erfaringer med i forvejen</a:t>
            </a:r>
          </a:p>
          <a:p>
            <a:pPr marL="1080000" lvl="3" indent="0">
              <a:spcAft>
                <a:spcPts val="600"/>
              </a:spcAft>
              <a:buNone/>
            </a:pPr>
            <a:r>
              <a:rPr lang="da-DK" sz="1800" dirty="0">
                <a:sym typeface="Wingdings" panose="05000000000000000000" pitchFamily="2" charset="2"/>
              </a:rPr>
              <a:t>	 Bør altid følges op af strategier fra kategori 1 (se ovenfor), når patienten er i ro</a:t>
            </a:r>
            <a:endParaRPr lang="da-DK" sz="1800" dirty="0">
              <a:solidFill>
                <a:srgbClr val="333333"/>
              </a:solidFill>
            </a:endParaRPr>
          </a:p>
          <a:p>
            <a:pPr marL="285750" indent="-285750">
              <a:spcAft>
                <a:spcPts val="600"/>
              </a:spcAft>
              <a:defRPr/>
            </a:pPr>
            <a:endParaRPr lang="da-DK" sz="1800" dirty="0">
              <a:solidFill>
                <a:srgbClr val="333333"/>
              </a:solidFill>
            </a:endParaRPr>
          </a:p>
        </p:txBody>
      </p:sp>
      <p:sp>
        <p:nvSpPr>
          <p:cNvPr id="16" name="Billedforklaring: streg 15">
            <a:extLst>
              <a:ext uri="{FF2B5EF4-FFF2-40B4-BE49-F238E27FC236}">
                <a16:creationId xmlns:a16="http://schemas.microsoft.com/office/drawing/2014/main" id="{E594973B-0144-E2A2-8E0C-A06E61296964}"/>
              </a:ext>
            </a:extLst>
          </p:cNvPr>
          <p:cNvSpPr/>
          <p:nvPr/>
        </p:nvSpPr>
        <p:spPr>
          <a:xfrm>
            <a:off x="8976320" y="1823441"/>
            <a:ext cx="2988668" cy="1605559"/>
          </a:xfrm>
          <a:prstGeom prst="borderCallout1">
            <a:avLst>
              <a:gd name="adj1" fmla="val 47942"/>
              <a:gd name="adj2" fmla="val 8"/>
              <a:gd name="adj3" fmla="val 53787"/>
              <a:gd name="adj4" fmla="val -39848"/>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lIns="180000" tIns="360000" rIns="180000" bIns="360000" rtlCol="0" anchor="ctr"/>
          <a:lstStyle/>
          <a:p>
            <a:r>
              <a:rPr lang="da-DK" sz="1600" dirty="0">
                <a:solidFill>
                  <a:schemeClr val="tx1"/>
                </a:solidFill>
              </a:rPr>
              <a:t>Hovedfokus bør være på strategier, hvor vi bevæger os tættere på følelsen. Det er arbejdet med denne type strategier, der skaber forandringen på lang sigt</a:t>
            </a:r>
          </a:p>
        </p:txBody>
      </p:sp>
    </p:spTree>
    <p:extLst>
      <p:ext uri="{BB962C8B-B14F-4D97-AF65-F5344CB8AC3E}">
        <p14:creationId xmlns:p14="http://schemas.microsoft.com/office/powerpoint/2010/main" val="83646921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41858-A0B4-934C-A8B3-67DD215B2DE7}"/>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12AA58DD-5027-C41C-368B-F6ED5808369C}"/>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1BE9C6BF-4FC8-A435-0B17-64670FC40043}"/>
              </a:ext>
            </a:extLst>
          </p:cNvPr>
          <p:cNvSpPr>
            <a:spLocks noGrp="1"/>
          </p:cNvSpPr>
          <p:nvPr>
            <p:ph type="title"/>
          </p:nvPr>
        </p:nvSpPr>
        <p:spPr>
          <a:xfrm>
            <a:off x="1367998" y="278695"/>
            <a:ext cx="10272617" cy="828000"/>
          </a:xfrm>
        </p:spPr>
        <p:txBody>
          <a:bodyPr/>
          <a:lstStyle/>
          <a:p>
            <a:pPr>
              <a:lnSpc>
                <a:spcPct val="90000"/>
              </a:lnSpc>
            </a:pPr>
            <a:r>
              <a:rPr lang="da-DK" sz="2400" dirty="0"/>
              <a:t>Eksempler på s</a:t>
            </a:r>
            <a:r>
              <a:rPr lang="da-DK" sz="2400" dirty="0">
                <a:ea typeface="+mn-ea"/>
                <a:cs typeface="+mn-cs"/>
              </a:rPr>
              <a:t>trategier for følelsesregulering </a:t>
            </a:r>
            <a:r>
              <a:rPr lang="da-DK" sz="2400" b="1" dirty="0">
                <a:ea typeface="+mn-ea"/>
                <a:cs typeface="+mn-cs"/>
              </a:rPr>
              <a:t>indenfor kategori 1</a:t>
            </a:r>
            <a:endParaRPr lang="da-DK" sz="2400" dirty="0"/>
          </a:p>
        </p:txBody>
      </p:sp>
      <p:sp>
        <p:nvSpPr>
          <p:cNvPr id="3" name="Pladsholder til slidenummer 2">
            <a:extLst>
              <a:ext uri="{FF2B5EF4-FFF2-40B4-BE49-F238E27FC236}">
                <a16:creationId xmlns:a16="http://schemas.microsoft.com/office/drawing/2014/main" id="{C7125A1C-8F10-E824-ABDB-BB2DD8C758A2}"/>
              </a:ext>
            </a:extLst>
          </p:cNvPr>
          <p:cNvSpPr>
            <a:spLocks noGrp="1"/>
          </p:cNvSpPr>
          <p:nvPr>
            <p:ph type="sldNum" sz="quarter" idx="12"/>
          </p:nvPr>
        </p:nvSpPr>
        <p:spPr/>
        <p:txBody>
          <a:bodyPr/>
          <a:lstStyle/>
          <a:p>
            <a:fld id="{667EC89C-17A0-4E64-A6D2-B825673CEEDF}" type="slidenum">
              <a:rPr lang="da-DK" smtClean="0"/>
              <a:t>14</a:t>
            </a:fld>
            <a:endParaRPr lang="da-DK" dirty="0"/>
          </a:p>
        </p:txBody>
      </p:sp>
      <p:sp>
        <p:nvSpPr>
          <p:cNvPr id="4" name="Pladsholder til indhold 3">
            <a:extLst>
              <a:ext uri="{FF2B5EF4-FFF2-40B4-BE49-F238E27FC236}">
                <a16:creationId xmlns:a16="http://schemas.microsoft.com/office/drawing/2014/main" id="{FCA1A6EF-3535-51FF-D250-D0E1DC6DB6DC}"/>
              </a:ext>
            </a:extLst>
          </p:cNvPr>
          <p:cNvSpPr>
            <a:spLocks noGrp="1"/>
          </p:cNvSpPr>
          <p:nvPr>
            <p:ph sz="quarter" idx="13"/>
          </p:nvPr>
        </p:nvSpPr>
        <p:spPr>
          <a:xfrm>
            <a:off x="983432" y="1700808"/>
            <a:ext cx="10079415" cy="3888431"/>
          </a:xfrm>
        </p:spPr>
        <p:txBody>
          <a:bodyPr/>
          <a:lstStyle/>
          <a:p>
            <a:pPr marL="396000" lvl="1" indent="0">
              <a:buNone/>
            </a:pPr>
            <a:r>
              <a:rPr lang="da-DK" sz="2200" b="1" dirty="0"/>
              <a:t>Eksempler på strategier hvor vi </a:t>
            </a:r>
            <a:r>
              <a:rPr lang="da-DK" sz="2200" b="1" u="sng" dirty="0"/>
              <a:t>bevæger os tættere</a:t>
            </a:r>
            <a:r>
              <a:rPr lang="da-DK" sz="2200" b="1" dirty="0"/>
              <a:t> på følelsen: </a:t>
            </a:r>
          </a:p>
          <a:p>
            <a:pPr marL="1297350" lvl="2" indent="-285750"/>
            <a:r>
              <a:rPr lang="da-DK" sz="2200" dirty="0">
                <a:solidFill>
                  <a:schemeClr val="tx1"/>
                </a:solidFill>
              </a:rPr>
              <a:t>Tale med en ven, terapeu</a:t>
            </a:r>
            <a:r>
              <a:rPr lang="da-DK" sz="2200" dirty="0"/>
              <a:t>t eller familiemedlem</a:t>
            </a:r>
            <a:r>
              <a:rPr lang="da-DK" sz="2200" b="1" dirty="0"/>
              <a:t> </a:t>
            </a:r>
            <a:endParaRPr lang="da-DK" sz="2200" dirty="0">
              <a:solidFill>
                <a:schemeClr val="tx1"/>
              </a:solidFill>
            </a:endParaRPr>
          </a:p>
          <a:p>
            <a:pPr marL="1297350" lvl="2" indent="-285750"/>
            <a:r>
              <a:rPr lang="da-DK" sz="2200" dirty="0">
                <a:solidFill>
                  <a:schemeClr val="tx1"/>
                </a:solidFill>
              </a:rPr>
              <a:t>Lytte til musik der passer til følelsen (fx trist musik når man er ked)</a:t>
            </a:r>
          </a:p>
          <a:p>
            <a:pPr marL="1297350" lvl="2" indent="-285750"/>
            <a:r>
              <a:rPr lang="da-DK" sz="2200" dirty="0">
                <a:solidFill>
                  <a:schemeClr val="tx1"/>
                </a:solidFill>
              </a:rPr>
              <a:t>Se på billeder, som bringer minder frem, som passer til følelsen.</a:t>
            </a:r>
          </a:p>
          <a:p>
            <a:pPr marL="1297350" lvl="2" indent="-285750"/>
            <a:r>
              <a:rPr lang="da-DK" sz="2200" dirty="0">
                <a:solidFill>
                  <a:schemeClr val="tx1"/>
                </a:solidFill>
              </a:rPr>
              <a:t>Udtrykke følelsen med ansigtsudtryk, kropssprog eller ord (fx skrive dagbog, male, græde)</a:t>
            </a:r>
          </a:p>
          <a:p>
            <a:pPr marL="1297350" lvl="2" indent="-285750"/>
            <a:r>
              <a:rPr lang="da-DK" sz="2200" dirty="0">
                <a:solidFill>
                  <a:schemeClr val="tx1"/>
                </a:solidFill>
              </a:rPr>
              <a:t>Forstå følelsen og </a:t>
            </a:r>
            <a:r>
              <a:rPr lang="da-DK" sz="2200" dirty="0"/>
              <a:t>give den et navn - </a:t>
            </a:r>
            <a:r>
              <a:rPr lang="da-DK" sz="2200" dirty="0">
                <a:solidFill>
                  <a:schemeClr val="tx1"/>
                </a:solidFill>
              </a:rPr>
              <a:t>ved at mærke hvad der sker i kroppen, hvilke tanker </a:t>
            </a:r>
            <a:r>
              <a:rPr lang="da-DK" sz="2200" dirty="0"/>
              <a:t>man har, og hvilke impulser til handling den medfører</a:t>
            </a:r>
            <a:r>
              <a:rPr lang="da-DK" sz="2200" dirty="0">
                <a:solidFill>
                  <a:schemeClr val="tx1"/>
                </a:solidFill>
              </a:rPr>
              <a:t> </a:t>
            </a:r>
            <a:endParaRPr lang="da-DK" sz="2200" b="1" dirty="0"/>
          </a:p>
          <a:p>
            <a:pPr lvl="1">
              <a:lnSpc>
                <a:spcPct val="90000"/>
              </a:lnSpc>
            </a:pPr>
            <a:endParaRPr lang="da-DK" sz="2200" dirty="0">
              <a:solidFill>
                <a:srgbClr val="333333"/>
              </a:solidFill>
            </a:endParaRPr>
          </a:p>
        </p:txBody>
      </p:sp>
    </p:spTree>
    <p:extLst>
      <p:ext uri="{BB962C8B-B14F-4D97-AF65-F5344CB8AC3E}">
        <p14:creationId xmlns:p14="http://schemas.microsoft.com/office/powerpoint/2010/main" val="113097157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5123-DAFA-6624-32DD-CDAE31216506}"/>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CABFEDEF-AE98-01E3-FFF5-A0DE43423C7D}"/>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D93D4A51-B74F-638C-9F19-2B08B5675BF4}"/>
              </a:ext>
            </a:extLst>
          </p:cNvPr>
          <p:cNvSpPr>
            <a:spLocks noGrp="1"/>
          </p:cNvSpPr>
          <p:nvPr>
            <p:ph type="title"/>
          </p:nvPr>
        </p:nvSpPr>
        <p:spPr>
          <a:xfrm>
            <a:off x="1367998" y="278695"/>
            <a:ext cx="10272617" cy="828000"/>
          </a:xfrm>
        </p:spPr>
        <p:txBody>
          <a:bodyPr/>
          <a:lstStyle/>
          <a:p>
            <a:pPr>
              <a:lnSpc>
                <a:spcPct val="90000"/>
              </a:lnSpc>
            </a:pPr>
            <a:r>
              <a:rPr lang="da-DK" sz="2400" dirty="0"/>
              <a:t>Eksempler på s</a:t>
            </a:r>
            <a:r>
              <a:rPr lang="da-DK" sz="2400" dirty="0">
                <a:ea typeface="+mn-ea"/>
                <a:cs typeface="+mn-cs"/>
              </a:rPr>
              <a:t>trategier for følelsesregulering </a:t>
            </a:r>
            <a:r>
              <a:rPr lang="da-DK" sz="2400" b="1" dirty="0">
                <a:ea typeface="+mn-ea"/>
                <a:cs typeface="+mn-cs"/>
              </a:rPr>
              <a:t>indenfor kategori 2</a:t>
            </a:r>
            <a:endParaRPr lang="da-DK" sz="2400" dirty="0"/>
          </a:p>
        </p:txBody>
      </p:sp>
      <p:sp>
        <p:nvSpPr>
          <p:cNvPr id="3" name="Pladsholder til slidenummer 2">
            <a:extLst>
              <a:ext uri="{FF2B5EF4-FFF2-40B4-BE49-F238E27FC236}">
                <a16:creationId xmlns:a16="http://schemas.microsoft.com/office/drawing/2014/main" id="{ED828333-FD42-622C-5D4C-44B85B300B94}"/>
              </a:ext>
            </a:extLst>
          </p:cNvPr>
          <p:cNvSpPr>
            <a:spLocks noGrp="1"/>
          </p:cNvSpPr>
          <p:nvPr>
            <p:ph type="sldNum" sz="quarter" idx="12"/>
          </p:nvPr>
        </p:nvSpPr>
        <p:spPr/>
        <p:txBody>
          <a:bodyPr/>
          <a:lstStyle/>
          <a:p>
            <a:fld id="{667EC89C-17A0-4E64-A6D2-B825673CEEDF}" type="slidenum">
              <a:rPr lang="da-DK" smtClean="0"/>
              <a:t>15</a:t>
            </a:fld>
            <a:endParaRPr lang="da-DK" dirty="0"/>
          </a:p>
        </p:txBody>
      </p:sp>
      <p:sp>
        <p:nvSpPr>
          <p:cNvPr id="4" name="Pladsholder til indhold 3">
            <a:extLst>
              <a:ext uri="{FF2B5EF4-FFF2-40B4-BE49-F238E27FC236}">
                <a16:creationId xmlns:a16="http://schemas.microsoft.com/office/drawing/2014/main" id="{F33D9562-E1BD-C0BE-C6BE-9FB5155AF6D7}"/>
              </a:ext>
            </a:extLst>
          </p:cNvPr>
          <p:cNvSpPr>
            <a:spLocks noGrp="1"/>
          </p:cNvSpPr>
          <p:nvPr>
            <p:ph sz="quarter" idx="13"/>
          </p:nvPr>
        </p:nvSpPr>
        <p:spPr>
          <a:xfrm>
            <a:off x="1343472" y="1700808"/>
            <a:ext cx="10079415" cy="3888431"/>
          </a:xfrm>
        </p:spPr>
        <p:txBody>
          <a:bodyPr/>
          <a:lstStyle/>
          <a:p>
            <a:pPr marL="36000" indent="0">
              <a:buNone/>
            </a:pPr>
            <a:r>
              <a:rPr lang="da-DK" b="1" dirty="0"/>
              <a:t>Eksempler på strategier hvor vi </a:t>
            </a:r>
            <a:r>
              <a:rPr lang="da-DK" b="1" u="sng" dirty="0"/>
              <a:t>bevæger os væk</a:t>
            </a:r>
            <a:r>
              <a:rPr lang="da-DK" b="1" dirty="0"/>
              <a:t> fra følelsen:</a:t>
            </a:r>
          </a:p>
          <a:p>
            <a:pPr marL="991350" lvl="1" indent="-285750"/>
            <a:r>
              <a:rPr lang="da-DK" sz="2200" dirty="0"/>
              <a:t>Afledning med sanser, fx:</a:t>
            </a:r>
          </a:p>
          <a:p>
            <a:pPr marL="1297350" lvl="2" indent="-285750"/>
            <a:r>
              <a:rPr lang="da-DK" sz="2000" dirty="0"/>
              <a:t>Spise stærkt slik</a:t>
            </a:r>
          </a:p>
          <a:p>
            <a:pPr marL="1297350" lvl="2" indent="-285750"/>
            <a:r>
              <a:rPr lang="da-DK" sz="2000" dirty="0"/>
              <a:t>Tage en isterning i munden</a:t>
            </a:r>
          </a:p>
          <a:p>
            <a:pPr marL="1297350" lvl="2" indent="-285750"/>
            <a:r>
              <a:rPr lang="da-DK" sz="2000" dirty="0"/>
              <a:t>Lave te/kaffe og indånde</a:t>
            </a:r>
          </a:p>
          <a:p>
            <a:pPr marL="1297350" lvl="2" indent="-285750"/>
            <a:r>
              <a:rPr lang="da-DK" sz="2000" dirty="0"/>
              <a:t>Tage varmt bad</a:t>
            </a:r>
          </a:p>
          <a:p>
            <a:pPr marL="1297350" lvl="2" indent="-285750"/>
            <a:r>
              <a:rPr lang="da-DK" sz="2000" dirty="0"/>
              <a:t>Knuge en </a:t>
            </a:r>
            <a:r>
              <a:rPr lang="da-DK" sz="2000" dirty="0" err="1"/>
              <a:t>ballstick</a:t>
            </a:r>
            <a:endParaRPr lang="da-DK" sz="2000" dirty="0"/>
          </a:p>
          <a:p>
            <a:pPr marL="1297350" lvl="2" indent="-285750"/>
            <a:r>
              <a:rPr lang="da-DK" sz="2000" dirty="0"/>
              <a:t>Lytte til musik, der vækker andre følelser (fx glad musik hvis man er trist)</a:t>
            </a:r>
          </a:p>
          <a:p>
            <a:pPr marL="1297350" lvl="2" indent="-285750"/>
            <a:r>
              <a:rPr lang="da-DK" sz="2000" dirty="0"/>
              <a:t>Se billeder på mobilen</a:t>
            </a:r>
          </a:p>
          <a:p>
            <a:pPr lvl="1">
              <a:lnSpc>
                <a:spcPct val="90000"/>
              </a:lnSpc>
            </a:pPr>
            <a:endParaRPr lang="da-DK" sz="2200" dirty="0">
              <a:solidFill>
                <a:srgbClr val="333333"/>
              </a:solidFill>
            </a:endParaRPr>
          </a:p>
        </p:txBody>
      </p:sp>
    </p:spTree>
    <p:extLst>
      <p:ext uri="{BB962C8B-B14F-4D97-AF65-F5344CB8AC3E}">
        <p14:creationId xmlns:p14="http://schemas.microsoft.com/office/powerpoint/2010/main" val="80034723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8FF43-812B-D361-BA24-BC86BB46EE20}"/>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03F5A01B-8F9D-F690-7A40-18CEC06F6A9E}"/>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4158D34D-947E-B51E-C2C9-AB7E6C834F3B}"/>
              </a:ext>
            </a:extLst>
          </p:cNvPr>
          <p:cNvSpPr>
            <a:spLocks noGrp="1"/>
          </p:cNvSpPr>
          <p:nvPr>
            <p:ph type="title"/>
          </p:nvPr>
        </p:nvSpPr>
        <p:spPr>
          <a:xfrm>
            <a:off x="1367998" y="278695"/>
            <a:ext cx="10272617" cy="828000"/>
          </a:xfrm>
        </p:spPr>
        <p:txBody>
          <a:bodyPr/>
          <a:lstStyle/>
          <a:p>
            <a:pPr>
              <a:lnSpc>
                <a:spcPct val="90000"/>
              </a:lnSpc>
            </a:pPr>
            <a:r>
              <a:rPr lang="da-DK" sz="2400" dirty="0"/>
              <a:t>Hvorfor ikke nøjes med at aflede?</a:t>
            </a:r>
          </a:p>
        </p:txBody>
      </p:sp>
      <p:sp>
        <p:nvSpPr>
          <p:cNvPr id="3" name="Pladsholder til slidenummer 2">
            <a:extLst>
              <a:ext uri="{FF2B5EF4-FFF2-40B4-BE49-F238E27FC236}">
                <a16:creationId xmlns:a16="http://schemas.microsoft.com/office/drawing/2014/main" id="{8CCA0B0B-0C38-B8C3-553C-8068BADD5688}"/>
              </a:ext>
            </a:extLst>
          </p:cNvPr>
          <p:cNvSpPr>
            <a:spLocks noGrp="1"/>
          </p:cNvSpPr>
          <p:nvPr>
            <p:ph type="sldNum" sz="quarter" idx="12"/>
          </p:nvPr>
        </p:nvSpPr>
        <p:spPr/>
        <p:txBody>
          <a:bodyPr/>
          <a:lstStyle/>
          <a:p>
            <a:fld id="{667EC89C-17A0-4E64-A6D2-B825673CEEDF}" type="slidenum">
              <a:rPr lang="da-DK" smtClean="0"/>
              <a:t>16</a:t>
            </a:fld>
            <a:endParaRPr lang="da-DK" dirty="0"/>
          </a:p>
        </p:txBody>
      </p:sp>
      <p:sp>
        <p:nvSpPr>
          <p:cNvPr id="4" name="Pladsholder til indhold 3">
            <a:extLst>
              <a:ext uri="{FF2B5EF4-FFF2-40B4-BE49-F238E27FC236}">
                <a16:creationId xmlns:a16="http://schemas.microsoft.com/office/drawing/2014/main" id="{8552A630-468B-2E27-4C2C-78773CC13F59}"/>
              </a:ext>
            </a:extLst>
          </p:cNvPr>
          <p:cNvSpPr>
            <a:spLocks noGrp="1"/>
          </p:cNvSpPr>
          <p:nvPr>
            <p:ph sz="quarter" idx="13"/>
          </p:nvPr>
        </p:nvSpPr>
        <p:spPr>
          <a:xfrm>
            <a:off x="1345177" y="1772817"/>
            <a:ext cx="10079415" cy="3888431"/>
          </a:xfrm>
        </p:spPr>
        <p:txBody>
          <a:bodyPr/>
          <a:lstStyle/>
          <a:p>
            <a:pPr marL="342900" indent="-342900">
              <a:buFont typeface="Arial" panose="020B0604020202020204" pitchFamily="34" charset="0"/>
              <a:buChar char="•"/>
            </a:pPr>
            <a:r>
              <a:rPr lang="da-DK" dirty="0"/>
              <a:t>For meget afledning kan blive til undgåelse af følelser</a:t>
            </a:r>
          </a:p>
          <a:p>
            <a:pPr marL="342900" indent="-342900">
              <a:buFont typeface="Arial" panose="020B0604020202020204" pitchFamily="34" charset="0"/>
              <a:buChar char="•"/>
            </a:pPr>
            <a:r>
              <a:rPr lang="da-DK" dirty="0"/>
              <a:t>Afledning hjælper ikke på patientens grundlæggende vanskeligheder, og effekten er kun midlertidig</a:t>
            </a:r>
          </a:p>
          <a:p>
            <a:pPr marL="342900" indent="-342900">
              <a:buFont typeface="Arial" panose="020B0604020202020204" pitchFamily="34" charset="0"/>
              <a:buChar char="•"/>
            </a:pPr>
            <a:r>
              <a:rPr lang="da-DK" dirty="0"/>
              <a:t>Vi kan ikke aflede os fra svære følelser (og tanker) gennem hele livet</a:t>
            </a:r>
          </a:p>
          <a:p>
            <a:pPr marL="896938" indent="-896938">
              <a:buNone/>
            </a:pPr>
            <a:r>
              <a:rPr lang="da-DK" dirty="0">
                <a:sym typeface="Wingdings" panose="05000000000000000000" pitchFamily="2" charset="2"/>
              </a:rPr>
              <a:t>	 Derfor skal patienten også støttes i at være i det svære, udtrykke svære følelser og derved på sigt opnå en øget tolerance overfor at mærke svære følelser</a:t>
            </a:r>
            <a:endParaRPr lang="da-DK" dirty="0"/>
          </a:p>
          <a:p>
            <a:pPr lvl="1">
              <a:lnSpc>
                <a:spcPct val="90000"/>
              </a:lnSpc>
            </a:pPr>
            <a:endParaRPr lang="da-DK" sz="2200" dirty="0">
              <a:solidFill>
                <a:srgbClr val="333333"/>
              </a:solidFill>
            </a:endParaRPr>
          </a:p>
        </p:txBody>
      </p:sp>
    </p:spTree>
    <p:extLst>
      <p:ext uri="{BB962C8B-B14F-4D97-AF65-F5344CB8AC3E}">
        <p14:creationId xmlns:p14="http://schemas.microsoft.com/office/powerpoint/2010/main" val="106817355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A2D7D-1A22-0531-6C95-5AA44BEF9319}"/>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9998FE97-AC2F-2032-8748-E441001D898B}"/>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66099088-4F97-4BD3-184E-32DC845A76AD}"/>
              </a:ext>
            </a:extLst>
          </p:cNvPr>
          <p:cNvSpPr>
            <a:spLocks noGrp="1"/>
          </p:cNvSpPr>
          <p:nvPr>
            <p:ph type="title"/>
          </p:nvPr>
        </p:nvSpPr>
        <p:spPr>
          <a:xfrm>
            <a:off x="1367998" y="278695"/>
            <a:ext cx="10272617" cy="828000"/>
          </a:xfrm>
        </p:spPr>
        <p:txBody>
          <a:bodyPr/>
          <a:lstStyle/>
          <a:p>
            <a:pPr>
              <a:lnSpc>
                <a:spcPct val="90000"/>
              </a:lnSpc>
            </a:pPr>
            <a:r>
              <a:rPr lang="da-DK" sz="2400" dirty="0"/>
              <a:t>Strategivalg baseret på følelsesintensitet </a:t>
            </a:r>
          </a:p>
        </p:txBody>
      </p:sp>
      <p:sp>
        <p:nvSpPr>
          <p:cNvPr id="3" name="Pladsholder til slidenummer 2">
            <a:extLst>
              <a:ext uri="{FF2B5EF4-FFF2-40B4-BE49-F238E27FC236}">
                <a16:creationId xmlns:a16="http://schemas.microsoft.com/office/drawing/2014/main" id="{DC8602F9-C1B6-770C-C3AD-36DF4972E60B}"/>
              </a:ext>
            </a:extLst>
          </p:cNvPr>
          <p:cNvSpPr>
            <a:spLocks noGrp="1"/>
          </p:cNvSpPr>
          <p:nvPr>
            <p:ph type="sldNum" sz="quarter" idx="12"/>
          </p:nvPr>
        </p:nvSpPr>
        <p:spPr/>
        <p:txBody>
          <a:bodyPr/>
          <a:lstStyle/>
          <a:p>
            <a:fld id="{667EC89C-17A0-4E64-A6D2-B825673CEEDF}" type="slidenum">
              <a:rPr lang="da-DK" smtClean="0"/>
              <a:t>17</a:t>
            </a:fld>
            <a:endParaRPr lang="da-DK" dirty="0"/>
          </a:p>
        </p:txBody>
      </p:sp>
      <p:sp>
        <p:nvSpPr>
          <p:cNvPr id="9" name="Pladsholder til indhold 8">
            <a:extLst>
              <a:ext uri="{FF2B5EF4-FFF2-40B4-BE49-F238E27FC236}">
                <a16:creationId xmlns:a16="http://schemas.microsoft.com/office/drawing/2014/main" id="{224F7D50-2B11-9DDA-59E7-10715F15185D}"/>
              </a:ext>
            </a:extLst>
          </p:cNvPr>
          <p:cNvSpPr txBox="1">
            <a:spLocks noGrp="1"/>
          </p:cNvSpPr>
          <p:nvPr>
            <p:ph sz="quarter" idx="13"/>
          </p:nvPr>
        </p:nvSpPr>
        <p:spPr>
          <a:xfrm>
            <a:off x="6731065" y="1578853"/>
            <a:ext cx="5341599" cy="4093428"/>
          </a:xfrm>
          <a:prstGeom prst="rect">
            <a:avLst/>
          </a:prstGeom>
          <a:noFill/>
        </p:spPr>
        <p:txBody>
          <a:bodyPr wrap="square" rtlCol="0">
            <a:spAutoFit/>
          </a:bodyPr>
          <a:lstStyle/>
          <a:p>
            <a:pPr marL="285750" indent="-285750"/>
            <a:r>
              <a:rPr lang="da-DK" sz="1800" b="1" dirty="0"/>
              <a:t>Når patienten er i krise og har stærk selvskadetrang eller selvskader </a:t>
            </a:r>
            <a:r>
              <a:rPr lang="da-DK" sz="1800" b="1" dirty="0">
                <a:solidFill>
                  <a:srgbClr val="ED1B24"/>
                </a:solidFill>
              </a:rPr>
              <a:t>(rød fase):</a:t>
            </a:r>
          </a:p>
          <a:p>
            <a:pPr lvl="1"/>
            <a:r>
              <a:rPr lang="da-DK" sz="1800" dirty="0"/>
              <a:t>Patienten kan med fordel afprøve afledende strategier. </a:t>
            </a:r>
          </a:p>
          <a:p>
            <a:pPr marL="285750" indent="-285750"/>
            <a:r>
              <a:rPr lang="da-DK" sz="1800" b="1" dirty="0"/>
              <a:t>Når patienten har det svært, men ikke er i akut  krise </a:t>
            </a:r>
            <a:r>
              <a:rPr lang="da-DK" sz="1800" b="1" dirty="0">
                <a:solidFill>
                  <a:srgbClr val="FFC90D"/>
                </a:solidFill>
              </a:rPr>
              <a:t>(gul fase): </a:t>
            </a:r>
          </a:p>
          <a:p>
            <a:pPr marL="645750" lvl="1" indent="-285750"/>
            <a:r>
              <a:rPr lang="da-DK" sz="1800" dirty="0"/>
              <a:t>Patienten bør støttes i at forstå og udtrykke sine følelser </a:t>
            </a:r>
          </a:p>
          <a:p>
            <a:pPr marL="285750" indent="-285750">
              <a:buFont typeface="Arial" panose="020B0604020202020204" pitchFamily="34" charset="0"/>
              <a:buChar char="•"/>
            </a:pPr>
            <a:r>
              <a:rPr lang="da-DK" sz="1800" b="1" dirty="0"/>
              <a:t>Når patienten er rolig </a:t>
            </a:r>
            <a:r>
              <a:rPr lang="da-DK" sz="1800" b="1" dirty="0">
                <a:solidFill>
                  <a:srgbClr val="23B14D"/>
                </a:solidFill>
              </a:rPr>
              <a:t>(grøn fase):</a:t>
            </a:r>
          </a:p>
          <a:p>
            <a:pPr marL="645750" lvl="1" indent="-285750"/>
            <a:r>
              <a:rPr lang="da-DK" sz="1800" dirty="0"/>
              <a:t>Patienten bør opfordres til forebyggelse (fx sikre basale behov) og refleksion om afprøvning af nye strategier</a:t>
            </a:r>
          </a:p>
        </p:txBody>
      </p:sp>
      <p:sp>
        <p:nvSpPr>
          <p:cNvPr id="11" name="Tekstfelt 10">
            <a:extLst>
              <a:ext uri="{FF2B5EF4-FFF2-40B4-BE49-F238E27FC236}">
                <a16:creationId xmlns:a16="http://schemas.microsoft.com/office/drawing/2014/main" id="{F43686A6-AC7E-0875-56AC-0BC9E256DD03}"/>
              </a:ext>
            </a:extLst>
          </p:cNvPr>
          <p:cNvSpPr txBox="1"/>
          <p:nvPr/>
        </p:nvSpPr>
        <p:spPr>
          <a:xfrm>
            <a:off x="1343472" y="5500000"/>
            <a:ext cx="5184577" cy="646331"/>
          </a:xfrm>
          <a:prstGeom prst="rect">
            <a:avLst/>
          </a:prstGeom>
          <a:noFill/>
        </p:spPr>
        <p:txBody>
          <a:bodyPr wrap="square">
            <a:spAutoFit/>
          </a:bodyPr>
          <a:lstStyle/>
          <a:p>
            <a:r>
              <a:rPr lang="da-DK" sz="1800" b="1" dirty="0">
                <a:sym typeface="Wingdings" panose="05000000000000000000" pitchFamily="2" charset="2"/>
              </a:rPr>
              <a:t>Det vigtigste arbejde omkring selvskaden foregår når patienten er i </a:t>
            </a:r>
            <a:r>
              <a:rPr lang="da-DK" b="1" dirty="0">
                <a:solidFill>
                  <a:srgbClr val="23B14D"/>
                </a:solidFill>
                <a:sym typeface="Wingdings" panose="05000000000000000000" pitchFamily="2" charset="2"/>
              </a:rPr>
              <a:t>grøn</a:t>
            </a:r>
            <a:r>
              <a:rPr lang="da-DK" sz="1800" b="1" dirty="0">
                <a:sym typeface="Wingdings" panose="05000000000000000000" pitchFamily="2" charset="2"/>
              </a:rPr>
              <a:t> og </a:t>
            </a:r>
            <a:r>
              <a:rPr lang="da-DK" b="1" dirty="0">
                <a:solidFill>
                  <a:srgbClr val="FFC90D"/>
                </a:solidFill>
                <a:sym typeface="Wingdings" panose="05000000000000000000" pitchFamily="2" charset="2"/>
              </a:rPr>
              <a:t>gul</a:t>
            </a:r>
            <a:r>
              <a:rPr lang="da-DK" sz="1800" b="1" dirty="0">
                <a:sym typeface="Wingdings" panose="05000000000000000000" pitchFamily="2" charset="2"/>
              </a:rPr>
              <a:t> fase</a:t>
            </a:r>
            <a:endParaRPr lang="da-DK" sz="1800" b="1" dirty="0"/>
          </a:p>
        </p:txBody>
      </p:sp>
      <p:grpSp>
        <p:nvGrpSpPr>
          <p:cNvPr id="15" name="Gruppe 14">
            <a:extLst>
              <a:ext uri="{FF2B5EF4-FFF2-40B4-BE49-F238E27FC236}">
                <a16:creationId xmlns:a16="http://schemas.microsoft.com/office/drawing/2014/main" id="{063F23E1-35CB-7EA5-1AC2-51DD9322BF37}"/>
              </a:ext>
            </a:extLst>
          </p:cNvPr>
          <p:cNvGrpSpPr/>
          <p:nvPr/>
        </p:nvGrpSpPr>
        <p:grpSpPr>
          <a:xfrm>
            <a:off x="1343471" y="1556792"/>
            <a:ext cx="5184577" cy="3903911"/>
            <a:chOff x="839417" y="2144281"/>
            <a:chExt cx="5451846" cy="3188565"/>
          </a:xfrm>
        </p:grpSpPr>
        <p:pic>
          <p:nvPicPr>
            <p:cNvPr id="6" name="Pladsholder til indhold 7">
              <a:extLst>
                <a:ext uri="{FF2B5EF4-FFF2-40B4-BE49-F238E27FC236}">
                  <a16:creationId xmlns:a16="http://schemas.microsoft.com/office/drawing/2014/main" id="{3B77A0A8-4F45-406B-9B34-F3CFD367C0A4}"/>
                </a:ext>
              </a:extLst>
            </p:cNvPr>
            <p:cNvPicPr>
              <a:picLocks noChangeAspect="1"/>
            </p:cNvPicPr>
            <p:nvPr/>
          </p:nvPicPr>
          <p:blipFill>
            <a:blip r:embed="rId3"/>
            <a:stretch>
              <a:fillRect/>
            </a:stretch>
          </p:blipFill>
          <p:spPr>
            <a:xfrm>
              <a:off x="839417" y="2144281"/>
              <a:ext cx="5451846" cy="3188565"/>
            </a:xfrm>
            <a:prstGeom prst="rect">
              <a:avLst/>
            </a:prstGeom>
            <a:noFill/>
          </p:spPr>
        </p:pic>
        <p:sp>
          <p:nvSpPr>
            <p:cNvPr id="12" name="Tekstfelt 11">
              <a:extLst>
                <a:ext uri="{FF2B5EF4-FFF2-40B4-BE49-F238E27FC236}">
                  <a16:creationId xmlns:a16="http://schemas.microsoft.com/office/drawing/2014/main" id="{506AC053-7D8D-88E8-3F41-FFC2A7E19EC9}"/>
                </a:ext>
              </a:extLst>
            </p:cNvPr>
            <p:cNvSpPr txBox="1"/>
            <p:nvPr/>
          </p:nvSpPr>
          <p:spPr>
            <a:xfrm>
              <a:off x="1559496" y="2837957"/>
              <a:ext cx="2154924" cy="205531"/>
            </a:xfrm>
            <a:prstGeom prst="rect">
              <a:avLst/>
            </a:prstGeom>
            <a:noFill/>
          </p:spPr>
          <p:txBody>
            <a:bodyPr wrap="square" lIns="0" tIns="0" rIns="0" bIns="0" rtlCol="0">
              <a:noAutofit/>
            </a:bodyPr>
            <a:lstStyle/>
            <a:p>
              <a:pPr algn="ctr"/>
              <a:r>
                <a:rPr lang="da-DK" sz="1600" dirty="0"/>
                <a:t>Støtte til at ”holde ud” </a:t>
              </a:r>
            </a:p>
          </p:txBody>
        </p:sp>
        <p:sp>
          <p:nvSpPr>
            <p:cNvPr id="13" name="Tekstfelt 12">
              <a:extLst>
                <a:ext uri="{FF2B5EF4-FFF2-40B4-BE49-F238E27FC236}">
                  <a16:creationId xmlns:a16="http://schemas.microsoft.com/office/drawing/2014/main" id="{64BE0E57-D64A-7BFD-C1BE-02BDDE7039AB}"/>
                </a:ext>
              </a:extLst>
            </p:cNvPr>
            <p:cNvSpPr txBox="1"/>
            <p:nvPr/>
          </p:nvSpPr>
          <p:spPr>
            <a:xfrm>
              <a:off x="1366837" y="3722978"/>
              <a:ext cx="3770215" cy="205531"/>
            </a:xfrm>
            <a:prstGeom prst="rect">
              <a:avLst/>
            </a:prstGeom>
            <a:noFill/>
          </p:spPr>
          <p:txBody>
            <a:bodyPr wrap="square" lIns="0" tIns="0" rIns="0" bIns="0" rtlCol="0">
              <a:noAutofit/>
            </a:bodyPr>
            <a:lstStyle/>
            <a:p>
              <a:r>
                <a:rPr lang="da-DK" sz="1600" dirty="0"/>
                <a:t>Støtte til forstå og nærme sig det svære </a:t>
              </a:r>
            </a:p>
          </p:txBody>
        </p:sp>
        <p:sp>
          <p:nvSpPr>
            <p:cNvPr id="14" name="Tekstfelt 13">
              <a:extLst>
                <a:ext uri="{FF2B5EF4-FFF2-40B4-BE49-F238E27FC236}">
                  <a16:creationId xmlns:a16="http://schemas.microsoft.com/office/drawing/2014/main" id="{AA8DDEC5-0C0B-D9B7-0F77-6CF722F8C75E}"/>
                </a:ext>
              </a:extLst>
            </p:cNvPr>
            <p:cNvSpPr txBox="1"/>
            <p:nvPr/>
          </p:nvSpPr>
          <p:spPr>
            <a:xfrm>
              <a:off x="1153032" y="4876746"/>
              <a:ext cx="4078872" cy="335505"/>
            </a:xfrm>
            <a:prstGeom prst="rect">
              <a:avLst/>
            </a:prstGeom>
            <a:noFill/>
          </p:spPr>
          <p:txBody>
            <a:bodyPr wrap="square" lIns="0" tIns="0" rIns="0" bIns="0" rtlCol="0">
              <a:noAutofit/>
            </a:bodyPr>
            <a:lstStyle/>
            <a:p>
              <a:r>
                <a:rPr lang="da-DK" sz="1600" dirty="0"/>
                <a:t>Refleksion og afprøvning af nye strategier</a:t>
              </a:r>
            </a:p>
          </p:txBody>
        </p:sp>
      </p:grpSp>
    </p:spTree>
    <p:extLst>
      <p:ext uri="{BB962C8B-B14F-4D97-AF65-F5344CB8AC3E}">
        <p14:creationId xmlns:p14="http://schemas.microsoft.com/office/powerpoint/2010/main" val="23614951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2F3DA-B141-F029-4184-CD9725CD2DD9}"/>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6A967FE8-DABC-3BCF-1C5B-A6EFD5A6CD1E}"/>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980ABCE3-C15E-A4B6-5DA4-65DA59886435}"/>
              </a:ext>
            </a:extLst>
          </p:cNvPr>
          <p:cNvSpPr>
            <a:spLocks noGrp="1"/>
          </p:cNvSpPr>
          <p:nvPr>
            <p:ph type="title"/>
          </p:nvPr>
        </p:nvSpPr>
        <p:spPr>
          <a:xfrm>
            <a:off x="1367998" y="368752"/>
            <a:ext cx="10824002" cy="828000"/>
          </a:xfrm>
        </p:spPr>
        <p:txBody>
          <a:bodyPr/>
          <a:lstStyle/>
          <a:p>
            <a:pPr>
              <a:lnSpc>
                <a:spcPct val="90000"/>
              </a:lnSpc>
            </a:pPr>
            <a:r>
              <a:rPr lang="da-DK" sz="2400" dirty="0"/>
              <a:t>Med samtaleredskabet De 4 H’er kan vi hjælpe den selvskadende</a:t>
            </a:r>
          </a:p>
        </p:txBody>
      </p:sp>
      <p:sp>
        <p:nvSpPr>
          <p:cNvPr id="3" name="Pladsholder til slidenummer 2">
            <a:extLst>
              <a:ext uri="{FF2B5EF4-FFF2-40B4-BE49-F238E27FC236}">
                <a16:creationId xmlns:a16="http://schemas.microsoft.com/office/drawing/2014/main" id="{A13E5541-A24E-AA7C-4F2C-9F9C7FC494E5}"/>
              </a:ext>
            </a:extLst>
          </p:cNvPr>
          <p:cNvSpPr>
            <a:spLocks noGrp="1"/>
          </p:cNvSpPr>
          <p:nvPr>
            <p:ph type="sldNum" sz="quarter" idx="12"/>
          </p:nvPr>
        </p:nvSpPr>
        <p:spPr/>
        <p:txBody>
          <a:bodyPr/>
          <a:lstStyle/>
          <a:p>
            <a:fld id="{667EC89C-17A0-4E64-A6D2-B825673CEEDF}" type="slidenum">
              <a:rPr lang="da-DK" smtClean="0"/>
              <a:t>18</a:t>
            </a:fld>
            <a:endParaRPr lang="da-DK" dirty="0"/>
          </a:p>
        </p:txBody>
      </p:sp>
      <p:sp>
        <p:nvSpPr>
          <p:cNvPr id="4" name="Pladsholder til indhold 3">
            <a:extLst>
              <a:ext uri="{FF2B5EF4-FFF2-40B4-BE49-F238E27FC236}">
                <a16:creationId xmlns:a16="http://schemas.microsoft.com/office/drawing/2014/main" id="{4DF15566-A8FE-0219-9031-81A79EC4BDA4}"/>
              </a:ext>
            </a:extLst>
          </p:cNvPr>
          <p:cNvSpPr>
            <a:spLocks noGrp="1"/>
          </p:cNvSpPr>
          <p:nvPr>
            <p:ph sz="quarter" idx="13"/>
          </p:nvPr>
        </p:nvSpPr>
        <p:spPr>
          <a:xfrm>
            <a:off x="1345177" y="1772817"/>
            <a:ext cx="10079415" cy="3888431"/>
          </a:xfrm>
        </p:spPr>
        <p:txBody>
          <a:bodyPr/>
          <a:lstStyle/>
          <a:p>
            <a:pPr marL="285750" indent="-285750">
              <a:buFont typeface="Arial" panose="020B0604020202020204" pitchFamily="34" charset="0"/>
              <a:buChar char="•"/>
            </a:pPr>
            <a:r>
              <a:rPr lang="da-DK" sz="1800" dirty="0"/>
              <a:t>Forståelsen af selvskaden er </a:t>
            </a:r>
            <a:r>
              <a:rPr lang="da-DK" sz="1800" b="1" i="1" dirty="0"/>
              <a:t>en forudsætning </a:t>
            </a:r>
            <a:r>
              <a:rPr lang="da-DK" sz="1800" dirty="0"/>
              <a:t>for arbejdet med strategier </a:t>
            </a:r>
          </a:p>
          <a:p>
            <a:pPr marL="285750" indent="-285750">
              <a:buFont typeface="Arial" panose="020B0604020202020204" pitchFamily="34" charset="0"/>
              <a:buChar char="•"/>
            </a:pPr>
            <a:r>
              <a:rPr lang="da-DK" sz="1800" dirty="0"/>
              <a:t>For at forebygge nye selvskadeepisoder og vide, hvornår vi skal sætte ind med strategier, skal vi undersøge, hvad der </a:t>
            </a:r>
            <a:r>
              <a:rPr lang="da-DK" sz="1800" b="1" i="1" dirty="0"/>
              <a:t>går forud for</a:t>
            </a:r>
            <a:r>
              <a:rPr lang="da-DK" sz="1800" dirty="0"/>
              <a:t> selvskaden</a:t>
            </a:r>
          </a:p>
          <a:p>
            <a:pPr marL="285750" indent="-285750">
              <a:buFont typeface="Arial" panose="020B0604020202020204" pitchFamily="34" charset="0"/>
              <a:buChar char="•"/>
            </a:pPr>
            <a:r>
              <a:rPr lang="da-DK" sz="1800" dirty="0"/>
              <a:t>For at vide, hvilke strategier der giver mening for patienten, må vi forså </a:t>
            </a:r>
            <a:r>
              <a:rPr lang="da-DK" sz="1800" b="1" i="1" dirty="0"/>
              <a:t>selvskadens funktion </a:t>
            </a:r>
            <a:r>
              <a:rPr lang="da-DK" sz="1800" dirty="0"/>
              <a:t>(”hvad hjalp selvskaden med nu og her”), så de forslåede strategier kan matche behovet</a:t>
            </a:r>
          </a:p>
        </p:txBody>
      </p:sp>
      <p:grpSp>
        <p:nvGrpSpPr>
          <p:cNvPr id="9" name="Gruppe 8">
            <a:extLst>
              <a:ext uri="{FF2B5EF4-FFF2-40B4-BE49-F238E27FC236}">
                <a16:creationId xmlns:a16="http://schemas.microsoft.com/office/drawing/2014/main" id="{D0CF36F1-E8C1-9119-8F19-3F3D3DEF6FC3}"/>
              </a:ext>
            </a:extLst>
          </p:cNvPr>
          <p:cNvGrpSpPr/>
          <p:nvPr/>
        </p:nvGrpSpPr>
        <p:grpSpPr>
          <a:xfrm>
            <a:off x="983688" y="4113075"/>
            <a:ext cx="11088976" cy="2952328"/>
            <a:chOff x="1415480" y="2132856"/>
            <a:chExt cx="11088976" cy="2952328"/>
          </a:xfrm>
        </p:grpSpPr>
        <p:sp>
          <p:nvSpPr>
            <p:cNvPr id="10" name="Ellipse 9">
              <a:extLst>
                <a:ext uri="{FF2B5EF4-FFF2-40B4-BE49-F238E27FC236}">
                  <a16:creationId xmlns:a16="http://schemas.microsoft.com/office/drawing/2014/main" id="{5E38A0FD-B6F6-7583-B0CB-B63065CB837C}"/>
                </a:ext>
              </a:extLst>
            </p:cNvPr>
            <p:cNvSpPr/>
            <p:nvPr/>
          </p:nvSpPr>
          <p:spPr>
            <a:xfrm>
              <a:off x="1415480" y="2205302"/>
              <a:ext cx="469900" cy="46990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1" name="Korde 10">
              <a:extLst>
                <a:ext uri="{FF2B5EF4-FFF2-40B4-BE49-F238E27FC236}">
                  <a16:creationId xmlns:a16="http://schemas.microsoft.com/office/drawing/2014/main" id="{62081C91-3817-FDC1-120E-90C6911B92DC}"/>
                </a:ext>
              </a:extLst>
            </p:cNvPr>
            <p:cNvSpPr/>
            <p:nvPr/>
          </p:nvSpPr>
          <p:spPr>
            <a:xfrm>
              <a:off x="1462470" y="2252292"/>
              <a:ext cx="375920" cy="375920"/>
            </a:xfrm>
            <a:prstGeom prst="chord">
              <a:avLst>
                <a:gd name="adj1" fmla="val 1800000"/>
                <a:gd name="adj2" fmla="val 90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a-DK"/>
            </a:p>
          </p:txBody>
        </p:sp>
        <p:grpSp>
          <p:nvGrpSpPr>
            <p:cNvPr id="12" name="Gruppe 11">
              <a:extLst>
                <a:ext uri="{FF2B5EF4-FFF2-40B4-BE49-F238E27FC236}">
                  <a16:creationId xmlns:a16="http://schemas.microsoft.com/office/drawing/2014/main" id="{FDC7FD03-E32D-B5E9-7D61-65E761C085AA}"/>
                </a:ext>
              </a:extLst>
            </p:cNvPr>
            <p:cNvGrpSpPr/>
            <p:nvPr/>
          </p:nvGrpSpPr>
          <p:grpSpPr>
            <a:xfrm>
              <a:off x="1919536" y="2675202"/>
              <a:ext cx="2304000" cy="1977495"/>
              <a:chOff x="-112465" y="469900"/>
              <a:chExt cx="2304000" cy="1977495"/>
            </a:xfrm>
          </p:grpSpPr>
          <p:sp>
            <p:nvSpPr>
              <p:cNvPr id="40" name="Rektangel 39">
                <a:extLst>
                  <a:ext uri="{FF2B5EF4-FFF2-40B4-BE49-F238E27FC236}">
                    <a16:creationId xmlns:a16="http://schemas.microsoft.com/office/drawing/2014/main" id="{B071FC83-38DB-87CC-9D2D-FFB0F0E51C18}"/>
                  </a:ext>
                </a:extLst>
              </p:cNvPr>
              <p:cNvSpPr/>
              <p:nvPr/>
            </p:nvSpPr>
            <p:spPr>
              <a:xfrm>
                <a:off x="569118" y="469900"/>
                <a:ext cx="1390120" cy="197749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41" name="Tekstfelt 40">
                <a:extLst>
                  <a:ext uri="{FF2B5EF4-FFF2-40B4-BE49-F238E27FC236}">
                    <a16:creationId xmlns:a16="http://schemas.microsoft.com/office/drawing/2014/main" id="{BBE0E476-F1EC-FD0C-08AE-D7E9AA9FC482}"/>
                  </a:ext>
                </a:extLst>
              </p:cNvPr>
              <p:cNvSpPr txBox="1"/>
              <p:nvPr/>
            </p:nvSpPr>
            <p:spPr>
              <a:xfrm>
                <a:off x="-112465" y="469900"/>
                <a:ext cx="2304000" cy="197749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t" anchorCtr="0">
                <a:noAutofit/>
              </a:bodyPr>
              <a:lstStyle/>
              <a:p>
                <a:pPr marL="0" lvl="0" indent="0" algn="l" defTabSz="444500">
                  <a:lnSpc>
                    <a:spcPct val="90000"/>
                  </a:lnSpc>
                  <a:spcBef>
                    <a:spcPct val="0"/>
                  </a:spcBef>
                  <a:spcAft>
                    <a:spcPct val="35000"/>
                  </a:spcAft>
                  <a:buNone/>
                </a:pPr>
                <a:r>
                  <a:rPr lang="da-DK" b="0" i="0" kern="1200" dirty="0"/>
                  <a:t>Hvad gik forud for selvskaden, og hvad hjalp selvskaden med? (Selvskadens funktion)</a:t>
                </a:r>
                <a:endParaRPr lang="da-DK" kern="1200" dirty="0"/>
              </a:p>
            </p:txBody>
          </p:sp>
        </p:grpSp>
        <p:grpSp>
          <p:nvGrpSpPr>
            <p:cNvPr id="13" name="Gruppe 12">
              <a:extLst>
                <a:ext uri="{FF2B5EF4-FFF2-40B4-BE49-F238E27FC236}">
                  <a16:creationId xmlns:a16="http://schemas.microsoft.com/office/drawing/2014/main" id="{52FD8E85-A8FB-8846-6C97-4770BB878774}"/>
                </a:ext>
              </a:extLst>
            </p:cNvPr>
            <p:cNvGrpSpPr/>
            <p:nvPr/>
          </p:nvGrpSpPr>
          <p:grpSpPr>
            <a:xfrm>
              <a:off x="1919536" y="2205302"/>
              <a:ext cx="2304000" cy="469900"/>
              <a:chOff x="-112465" y="0"/>
              <a:chExt cx="2304000" cy="469900"/>
            </a:xfrm>
          </p:grpSpPr>
          <p:sp>
            <p:nvSpPr>
              <p:cNvPr id="38" name="Rektangel 37">
                <a:extLst>
                  <a:ext uri="{FF2B5EF4-FFF2-40B4-BE49-F238E27FC236}">
                    <a16:creationId xmlns:a16="http://schemas.microsoft.com/office/drawing/2014/main" id="{CD7D719D-F789-E732-3A73-3EADECE9038D}"/>
                  </a:ext>
                </a:extLst>
              </p:cNvPr>
              <p:cNvSpPr/>
              <p:nvPr/>
            </p:nvSpPr>
            <p:spPr>
              <a:xfrm>
                <a:off x="569118" y="0"/>
                <a:ext cx="1390120" cy="4699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39" name="Tekstfelt 38">
                <a:extLst>
                  <a:ext uri="{FF2B5EF4-FFF2-40B4-BE49-F238E27FC236}">
                    <a16:creationId xmlns:a16="http://schemas.microsoft.com/office/drawing/2014/main" id="{C8DB2B15-8892-DBD6-AFE3-8C1D1916D10E}"/>
                  </a:ext>
                </a:extLst>
              </p:cNvPr>
              <p:cNvSpPr txBox="1"/>
              <p:nvPr/>
            </p:nvSpPr>
            <p:spPr>
              <a:xfrm>
                <a:off x="-112465" y="0"/>
                <a:ext cx="2304000" cy="4699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da-DK" b="1" i="0" kern="1200" dirty="0"/>
                  <a:t>Hvad skete der?</a:t>
                </a:r>
                <a:r>
                  <a:rPr lang="da-DK" b="0" i="0" kern="1200" dirty="0"/>
                  <a:t> </a:t>
                </a:r>
                <a:endParaRPr lang="da-DK" kern="1200" dirty="0"/>
              </a:p>
            </p:txBody>
          </p:sp>
        </p:grpSp>
        <p:sp>
          <p:nvSpPr>
            <p:cNvPr id="14" name="Ellipse 13">
              <a:extLst>
                <a:ext uri="{FF2B5EF4-FFF2-40B4-BE49-F238E27FC236}">
                  <a16:creationId xmlns:a16="http://schemas.microsoft.com/office/drawing/2014/main" id="{359D332C-CFB9-851D-F0A0-D59D23A3A810}"/>
                </a:ext>
              </a:extLst>
            </p:cNvPr>
            <p:cNvSpPr/>
            <p:nvPr/>
          </p:nvSpPr>
          <p:spPr>
            <a:xfrm>
              <a:off x="3897908" y="2205302"/>
              <a:ext cx="469900" cy="46990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5" name="Korde 14">
              <a:extLst>
                <a:ext uri="{FF2B5EF4-FFF2-40B4-BE49-F238E27FC236}">
                  <a16:creationId xmlns:a16="http://schemas.microsoft.com/office/drawing/2014/main" id="{058FA2C8-0EA3-56B4-E9A1-22DC4F7CEDC3}"/>
                </a:ext>
              </a:extLst>
            </p:cNvPr>
            <p:cNvSpPr/>
            <p:nvPr/>
          </p:nvSpPr>
          <p:spPr>
            <a:xfrm>
              <a:off x="3944898" y="2252292"/>
              <a:ext cx="375920" cy="375920"/>
            </a:xfrm>
            <a:prstGeom prst="chord">
              <a:avLst>
                <a:gd name="adj1" fmla="val 0"/>
                <a:gd name="adj2" fmla="val 108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a-DK"/>
            </a:p>
          </p:txBody>
        </p:sp>
        <p:grpSp>
          <p:nvGrpSpPr>
            <p:cNvPr id="16" name="Gruppe 15">
              <a:extLst>
                <a:ext uri="{FF2B5EF4-FFF2-40B4-BE49-F238E27FC236}">
                  <a16:creationId xmlns:a16="http://schemas.microsoft.com/office/drawing/2014/main" id="{8A8C24D5-4E89-0352-1102-8A6ACFB86FB4}"/>
                </a:ext>
              </a:extLst>
            </p:cNvPr>
            <p:cNvGrpSpPr/>
            <p:nvPr/>
          </p:nvGrpSpPr>
          <p:grpSpPr>
            <a:xfrm>
              <a:off x="4467066" y="2675202"/>
              <a:ext cx="2304000" cy="2409982"/>
              <a:chOff x="2435065" y="469900"/>
              <a:chExt cx="2304000" cy="2409982"/>
            </a:xfrm>
          </p:grpSpPr>
          <p:sp>
            <p:nvSpPr>
              <p:cNvPr id="36" name="Rektangel 35">
                <a:extLst>
                  <a:ext uri="{FF2B5EF4-FFF2-40B4-BE49-F238E27FC236}">
                    <a16:creationId xmlns:a16="http://schemas.microsoft.com/office/drawing/2014/main" id="{16171D16-D257-31DF-904C-FED48B3DF527}"/>
                  </a:ext>
                </a:extLst>
              </p:cNvPr>
              <p:cNvSpPr/>
              <p:nvPr/>
            </p:nvSpPr>
            <p:spPr>
              <a:xfrm>
                <a:off x="2624931" y="469900"/>
                <a:ext cx="1390120" cy="197749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37" name="Tekstfelt 36">
                <a:extLst>
                  <a:ext uri="{FF2B5EF4-FFF2-40B4-BE49-F238E27FC236}">
                    <a16:creationId xmlns:a16="http://schemas.microsoft.com/office/drawing/2014/main" id="{1097B11D-C0A0-9EB5-9503-D8C4A8337DE0}"/>
                  </a:ext>
                </a:extLst>
              </p:cNvPr>
              <p:cNvSpPr txBox="1"/>
              <p:nvPr/>
            </p:nvSpPr>
            <p:spPr>
              <a:xfrm>
                <a:off x="2435065" y="902387"/>
                <a:ext cx="2304000" cy="197749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t" anchorCtr="0">
                <a:noAutofit/>
              </a:bodyPr>
              <a:lstStyle/>
              <a:p>
                <a:pPr marL="0" lvl="0" indent="0" algn="l" defTabSz="444500">
                  <a:lnSpc>
                    <a:spcPct val="90000"/>
                  </a:lnSpc>
                  <a:spcBef>
                    <a:spcPct val="0"/>
                  </a:spcBef>
                  <a:spcAft>
                    <a:spcPct val="35000"/>
                  </a:spcAft>
                  <a:buNone/>
                </a:pPr>
                <a:r>
                  <a:rPr lang="da-DK" b="0" i="0" kern="1200" dirty="0"/>
                  <a:t>Idéer til alternative strategier baseret på selvskadens funktion</a:t>
                </a:r>
                <a:endParaRPr lang="da-DK" kern="1200" dirty="0"/>
              </a:p>
            </p:txBody>
          </p:sp>
        </p:grpSp>
        <p:grpSp>
          <p:nvGrpSpPr>
            <p:cNvPr id="17" name="Gruppe 16">
              <a:extLst>
                <a:ext uri="{FF2B5EF4-FFF2-40B4-BE49-F238E27FC236}">
                  <a16:creationId xmlns:a16="http://schemas.microsoft.com/office/drawing/2014/main" id="{1ABB5CCE-2824-B9F9-BBB0-1BA830148109}"/>
                </a:ext>
              </a:extLst>
            </p:cNvPr>
            <p:cNvGrpSpPr/>
            <p:nvPr/>
          </p:nvGrpSpPr>
          <p:grpSpPr>
            <a:xfrm>
              <a:off x="4439816" y="2440252"/>
              <a:ext cx="2304000" cy="692255"/>
              <a:chOff x="2407815" y="0"/>
              <a:chExt cx="2304000" cy="692255"/>
            </a:xfrm>
          </p:grpSpPr>
          <p:sp>
            <p:nvSpPr>
              <p:cNvPr id="34" name="Rektangel 33">
                <a:extLst>
                  <a:ext uri="{FF2B5EF4-FFF2-40B4-BE49-F238E27FC236}">
                    <a16:creationId xmlns:a16="http://schemas.microsoft.com/office/drawing/2014/main" id="{7DE0EBE2-E549-8309-B501-C833642DECEB}"/>
                  </a:ext>
                </a:extLst>
              </p:cNvPr>
              <p:cNvSpPr/>
              <p:nvPr/>
            </p:nvSpPr>
            <p:spPr>
              <a:xfrm>
                <a:off x="2624931" y="0"/>
                <a:ext cx="1390120" cy="4699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35" name="Tekstfelt 34">
                <a:extLst>
                  <a:ext uri="{FF2B5EF4-FFF2-40B4-BE49-F238E27FC236}">
                    <a16:creationId xmlns:a16="http://schemas.microsoft.com/office/drawing/2014/main" id="{09ED978D-1FB0-50CB-A978-3A65C512B72F}"/>
                  </a:ext>
                </a:extLst>
              </p:cNvPr>
              <p:cNvSpPr txBox="1"/>
              <p:nvPr/>
            </p:nvSpPr>
            <p:spPr>
              <a:xfrm>
                <a:off x="2407815" y="222355"/>
                <a:ext cx="2304000" cy="4699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da-DK" b="1" i="0" kern="1200" dirty="0"/>
                  <a:t>Hvad kunne du gøre i stedet for en anden gang</a:t>
                </a:r>
                <a:r>
                  <a:rPr lang="da-DK" b="0" i="0" kern="1200" dirty="0"/>
                  <a:t>? </a:t>
                </a:r>
                <a:endParaRPr lang="da-DK" kern="1200" dirty="0"/>
              </a:p>
            </p:txBody>
          </p:sp>
        </p:grpSp>
        <p:sp>
          <p:nvSpPr>
            <p:cNvPr id="18" name="Ellipse 17">
              <a:extLst>
                <a:ext uri="{FF2B5EF4-FFF2-40B4-BE49-F238E27FC236}">
                  <a16:creationId xmlns:a16="http://schemas.microsoft.com/office/drawing/2014/main" id="{69A24B26-FD30-B001-4408-02BA93814C09}"/>
                </a:ext>
              </a:extLst>
            </p:cNvPr>
            <p:cNvSpPr/>
            <p:nvPr/>
          </p:nvSpPr>
          <p:spPr>
            <a:xfrm>
              <a:off x="6816080" y="2205302"/>
              <a:ext cx="469900" cy="46990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19" name="Korde 18">
              <a:extLst>
                <a:ext uri="{FF2B5EF4-FFF2-40B4-BE49-F238E27FC236}">
                  <a16:creationId xmlns:a16="http://schemas.microsoft.com/office/drawing/2014/main" id="{228B43E7-4815-495E-1A40-A9ADB93D4DAC}"/>
                </a:ext>
              </a:extLst>
            </p:cNvPr>
            <p:cNvSpPr/>
            <p:nvPr/>
          </p:nvSpPr>
          <p:spPr>
            <a:xfrm>
              <a:off x="6863070" y="2252292"/>
              <a:ext cx="375920" cy="375920"/>
            </a:xfrm>
            <a:prstGeom prst="chord">
              <a:avLst>
                <a:gd name="adj1" fmla="val 19800000"/>
                <a:gd name="adj2" fmla="val 126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a-DK"/>
            </a:p>
          </p:txBody>
        </p:sp>
        <p:grpSp>
          <p:nvGrpSpPr>
            <p:cNvPr id="20" name="Gruppe 19">
              <a:extLst>
                <a:ext uri="{FF2B5EF4-FFF2-40B4-BE49-F238E27FC236}">
                  <a16:creationId xmlns:a16="http://schemas.microsoft.com/office/drawing/2014/main" id="{62DC3995-7E45-797C-909F-4912AA706873}"/>
                </a:ext>
              </a:extLst>
            </p:cNvPr>
            <p:cNvGrpSpPr/>
            <p:nvPr/>
          </p:nvGrpSpPr>
          <p:grpSpPr>
            <a:xfrm>
              <a:off x="6712744" y="2602756"/>
              <a:ext cx="2911392" cy="2049941"/>
              <a:chOff x="4680743" y="397454"/>
              <a:chExt cx="2911392" cy="2049941"/>
            </a:xfrm>
          </p:grpSpPr>
          <p:sp>
            <p:nvSpPr>
              <p:cNvPr id="32" name="Rektangel 31">
                <a:extLst>
                  <a:ext uri="{FF2B5EF4-FFF2-40B4-BE49-F238E27FC236}">
                    <a16:creationId xmlns:a16="http://schemas.microsoft.com/office/drawing/2014/main" id="{D52CD541-7A1D-F36A-6198-9E2F5D20792A}"/>
                  </a:ext>
                </a:extLst>
              </p:cNvPr>
              <p:cNvSpPr/>
              <p:nvPr/>
            </p:nvSpPr>
            <p:spPr>
              <a:xfrm>
                <a:off x="4680743" y="469900"/>
                <a:ext cx="1390120" cy="197749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33" name="Tekstfelt 32">
                <a:extLst>
                  <a:ext uri="{FF2B5EF4-FFF2-40B4-BE49-F238E27FC236}">
                    <a16:creationId xmlns:a16="http://schemas.microsoft.com/office/drawing/2014/main" id="{E26FE61A-9E4C-30BB-63B8-DA10A0865458}"/>
                  </a:ext>
                </a:extLst>
              </p:cNvPr>
              <p:cNvSpPr txBox="1"/>
              <p:nvPr/>
            </p:nvSpPr>
            <p:spPr>
              <a:xfrm>
                <a:off x="5288135" y="397454"/>
                <a:ext cx="2304000" cy="197749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t" anchorCtr="0">
                <a:noAutofit/>
              </a:bodyPr>
              <a:lstStyle/>
              <a:p>
                <a:pPr marL="0" lvl="0" indent="0" algn="l" defTabSz="444500">
                  <a:lnSpc>
                    <a:spcPct val="90000"/>
                  </a:lnSpc>
                  <a:spcBef>
                    <a:spcPct val="0"/>
                  </a:spcBef>
                  <a:spcAft>
                    <a:spcPct val="35000"/>
                  </a:spcAft>
                  <a:buNone/>
                </a:pPr>
                <a:r>
                  <a:rPr lang="da-DK" b="0" i="0" kern="1200" dirty="0"/>
                  <a:t>Er der fx relationer, der skal repareres, fordi man er kommet til at påvirke andre negativt?</a:t>
                </a:r>
                <a:endParaRPr lang="da-DK" kern="1200" dirty="0"/>
              </a:p>
            </p:txBody>
          </p:sp>
        </p:grpSp>
        <p:grpSp>
          <p:nvGrpSpPr>
            <p:cNvPr id="21" name="Gruppe 20">
              <a:extLst>
                <a:ext uri="{FF2B5EF4-FFF2-40B4-BE49-F238E27FC236}">
                  <a16:creationId xmlns:a16="http://schemas.microsoft.com/office/drawing/2014/main" id="{E0196CF4-0B8A-A274-B4F1-8386D35AB23A}"/>
                </a:ext>
              </a:extLst>
            </p:cNvPr>
            <p:cNvGrpSpPr/>
            <p:nvPr/>
          </p:nvGrpSpPr>
          <p:grpSpPr>
            <a:xfrm>
              <a:off x="6712744" y="2132856"/>
              <a:ext cx="2911392" cy="542346"/>
              <a:chOff x="4680743" y="-72446"/>
              <a:chExt cx="2911392" cy="542346"/>
            </a:xfrm>
          </p:grpSpPr>
          <p:sp>
            <p:nvSpPr>
              <p:cNvPr id="30" name="Rektangel 29">
                <a:extLst>
                  <a:ext uri="{FF2B5EF4-FFF2-40B4-BE49-F238E27FC236}">
                    <a16:creationId xmlns:a16="http://schemas.microsoft.com/office/drawing/2014/main" id="{318F32D4-EDCE-C846-CD45-FF39D78232B3}"/>
                  </a:ext>
                </a:extLst>
              </p:cNvPr>
              <p:cNvSpPr/>
              <p:nvPr/>
            </p:nvSpPr>
            <p:spPr>
              <a:xfrm>
                <a:off x="4680743" y="0"/>
                <a:ext cx="1390120" cy="4699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31" name="Tekstfelt 30">
                <a:extLst>
                  <a:ext uri="{FF2B5EF4-FFF2-40B4-BE49-F238E27FC236}">
                    <a16:creationId xmlns:a16="http://schemas.microsoft.com/office/drawing/2014/main" id="{B2D021D3-4CB4-64A3-9261-7D7CE00C747E}"/>
                  </a:ext>
                </a:extLst>
              </p:cNvPr>
              <p:cNvSpPr txBox="1"/>
              <p:nvPr/>
            </p:nvSpPr>
            <p:spPr>
              <a:xfrm>
                <a:off x="5288135" y="-72446"/>
                <a:ext cx="2304000" cy="4699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da-DK" b="1" i="0" kern="1200" dirty="0"/>
                  <a:t>Hvem blev påvirket?</a:t>
                </a:r>
                <a:endParaRPr lang="da-DK" kern="1200" dirty="0"/>
              </a:p>
            </p:txBody>
          </p:sp>
        </p:grpSp>
        <p:sp>
          <p:nvSpPr>
            <p:cNvPr id="22" name="Ellipse 21">
              <a:extLst>
                <a:ext uri="{FF2B5EF4-FFF2-40B4-BE49-F238E27FC236}">
                  <a16:creationId xmlns:a16="http://schemas.microsoft.com/office/drawing/2014/main" id="{B050BA89-82BE-3EE0-F691-3021B1EB8696}"/>
                </a:ext>
              </a:extLst>
            </p:cNvPr>
            <p:cNvSpPr/>
            <p:nvPr/>
          </p:nvSpPr>
          <p:spPr>
            <a:xfrm>
              <a:off x="9696400" y="2205302"/>
              <a:ext cx="469900" cy="469900"/>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a-DK"/>
            </a:p>
          </p:txBody>
        </p:sp>
        <p:sp>
          <p:nvSpPr>
            <p:cNvPr id="23" name="Korde 22">
              <a:extLst>
                <a:ext uri="{FF2B5EF4-FFF2-40B4-BE49-F238E27FC236}">
                  <a16:creationId xmlns:a16="http://schemas.microsoft.com/office/drawing/2014/main" id="{AFBF22A7-1671-88A5-58AC-CE252FC93E6D}"/>
                </a:ext>
              </a:extLst>
            </p:cNvPr>
            <p:cNvSpPr/>
            <p:nvPr/>
          </p:nvSpPr>
          <p:spPr>
            <a:xfrm>
              <a:off x="9743390" y="2252292"/>
              <a:ext cx="375920" cy="375920"/>
            </a:xfrm>
            <a:prstGeom prst="chord">
              <a:avLst>
                <a:gd name="adj1" fmla="val 16200000"/>
                <a:gd name="adj2" fmla="val 162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a-DK" dirty="0"/>
            </a:p>
          </p:txBody>
        </p:sp>
        <p:grpSp>
          <p:nvGrpSpPr>
            <p:cNvPr id="24" name="Gruppe 23">
              <a:extLst>
                <a:ext uri="{FF2B5EF4-FFF2-40B4-BE49-F238E27FC236}">
                  <a16:creationId xmlns:a16="http://schemas.microsoft.com/office/drawing/2014/main" id="{0CF969EE-EB77-3983-3987-44A69A430F6D}"/>
                </a:ext>
              </a:extLst>
            </p:cNvPr>
            <p:cNvGrpSpPr/>
            <p:nvPr/>
          </p:nvGrpSpPr>
          <p:grpSpPr>
            <a:xfrm>
              <a:off x="8768557" y="2748086"/>
              <a:ext cx="3735899" cy="2048189"/>
              <a:chOff x="6736556" y="469900"/>
              <a:chExt cx="3735899" cy="2048189"/>
            </a:xfrm>
          </p:grpSpPr>
          <p:sp>
            <p:nvSpPr>
              <p:cNvPr id="28" name="Rektangel 27">
                <a:extLst>
                  <a:ext uri="{FF2B5EF4-FFF2-40B4-BE49-F238E27FC236}">
                    <a16:creationId xmlns:a16="http://schemas.microsoft.com/office/drawing/2014/main" id="{1CBDCD20-50CB-B15C-BD58-BC8FEB199A65}"/>
                  </a:ext>
                </a:extLst>
              </p:cNvPr>
              <p:cNvSpPr/>
              <p:nvPr/>
            </p:nvSpPr>
            <p:spPr>
              <a:xfrm>
                <a:off x="6736556" y="469900"/>
                <a:ext cx="1390120" cy="197749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29" name="Tekstfelt 28">
                <a:extLst>
                  <a:ext uri="{FF2B5EF4-FFF2-40B4-BE49-F238E27FC236}">
                    <a16:creationId xmlns:a16="http://schemas.microsoft.com/office/drawing/2014/main" id="{933B4ACA-C1A6-F1D2-6BA3-D5E75DCE6F8B}"/>
                  </a:ext>
                </a:extLst>
              </p:cNvPr>
              <p:cNvSpPr txBox="1"/>
              <p:nvPr/>
            </p:nvSpPr>
            <p:spPr>
              <a:xfrm>
                <a:off x="8168455" y="540594"/>
                <a:ext cx="2304000" cy="197749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t" anchorCtr="0">
                <a:noAutofit/>
              </a:bodyPr>
              <a:lstStyle/>
              <a:p>
                <a:pPr marL="0" lvl="0" indent="0" algn="l" defTabSz="444500">
                  <a:lnSpc>
                    <a:spcPct val="90000"/>
                  </a:lnSpc>
                  <a:spcBef>
                    <a:spcPct val="0"/>
                  </a:spcBef>
                  <a:spcAft>
                    <a:spcPct val="35000"/>
                  </a:spcAft>
                  <a:buNone/>
                </a:pPr>
                <a:r>
                  <a:rPr lang="da-DK" b="0" i="0" kern="1200" dirty="0"/>
                  <a:t>Hvad lærte vi, og hvad skal vi fortsætte med eller gøre anderledes fremover?</a:t>
                </a:r>
                <a:endParaRPr lang="da-DK" kern="1200" dirty="0"/>
              </a:p>
            </p:txBody>
          </p:sp>
        </p:grpSp>
        <p:grpSp>
          <p:nvGrpSpPr>
            <p:cNvPr id="25" name="Gruppe 24">
              <a:extLst>
                <a:ext uri="{FF2B5EF4-FFF2-40B4-BE49-F238E27FC236}">
                  <a16:creationId xmlns:a16="http://schemas.microsoft.com/office/drawing/2014/main" id="{91CC7E70-29F8-535D-DDD3-A71BA9AA75D3}"/>
                </a:ext>
              </a:extLst>
            </p:cNvPr>
            <p:cNvGrpSpPr/>
            <p:nvPr/>
          </p:nvGrpSpPr>
          <p:grpSpPr>
            <a:xfrm>
              <a:off x="8768557" y="2278186"/>
              <a:ext cx="3735899" cy="540594"/>
              <a:chOff x="6736556" y="0"/>
              <a:chExt cx="3735899" cy="540594"/>
            </a:xfrm>
          </p:grpSpPr>
          <p:sp>
            <p:nvSpPr>
              <p:cNvPr id="26" name="Rektangel 25">
                <a:extLst>
                  <a:ext uri="{FF2B5EF4-FFF2-40B4-BE49-F238E27FC236}">
                    <a16:creationId xmlns:a16="http://schemas.microsoft.com/office/drawing/2014/main" id="{1AA765ED-F2E0-9DAF-5C64-0793FD985350}"/>
                  </a:ext>
                </a:extLst>
              </p:cNvPr>
              <p:cNvSpPr/>
              <p:nvPr/>
            </p:nvSpPr>
            <p:spPr>
              <a:xfrm>
                <a:off x="6736556" y="0"/>
                <a:ext cx="1390120" cy="4699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a-DK"/>
              </a:p>
            </p:txBody>
          </p:sp>
          <p:sp>
            <p:nvSpPr>
              <p:cNvPr id="27" name="Tekstfelt 26">
                <a:extLst>
                  <a:ext uri="{FF2B5EF4-FFF2-40B4-BE49-F238E27FC236}">
                    <a16:creationId xmlns:a16="http://schemas.microsoft.com/office/drawing/2014/main" id="{01B846FE-8ABF-FD9B-2183-431E15CDCE6A}"/>
                  </a:ext>
                </a:extLst>
              </p:cNvPr>
              <p:cNvSpPr txBox="1"/>
              <p:nvPr/>
            </p:nvSpPr>
            <p:spPr>
              <a:xfrm>
                <a:off x="8168455" y="70694"/>
                <a:ext cx="2304000" cy="4699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da-DK" b="1" i="0" kern="1200" dirty="0"/>
                  <a:t>Hvordan var denne samtale for dig?</a:t>
                </a:r>
                <a:endParaRPr lang="da-DK" kern="1200" dirty="0"/>
              </a:p>
            </p:txBody>
          </p:sp>
        </p:grpSp>
      </p:grpSp>
      <p:sp>
        <p:nvSpPr>
          <p:cNvPr id="43" name="Tekstfelt 42">
            <a:extLst>
              <a:ext uri="{FF2B5EF4-FFF2-40B4-BE49-F238E27FC236}">
                <a16:creationId xmlns:a16="http://schemas.microsoft.com/office/drawing/2014/main" id="{C1889013-48C6-ACA1-8757-3F421CAE78B4}"/>
              </a:ext>
            </a:extLst>
          </p:cNvPr>
          <p:cNvSpPr txBox="1"/>
          <p:nvPr/>
        </p:nvSpPr>
        <p:spPr>
          <a:xfrm>
            <a:off x="1153270" y="3699757"/>
            <a:ext cx="6096000" cy="369332"/>
          </a:xfrm>
          <a:prstGeom prst="rect">
            <a:avLst/>
          </a:prstGeom>
          <a:noFill/>
        </p:spPr>
        <p:txBody>
          <a:bodyPr wrap="square">
            <a:spAutoFit/>
          </a:bodyPr>
          <a:lstStyle/>
          <a:p>
            <a:r>
              <a:rPr lang="da-DK" b="1" dirty="0"/>
              <a:t>D</a:t>
            </a:r>
            <a:r>
              <a:rPr lang="da-DK" sz="1800" b="1" dirty="0"/>
              <a:t>e 4 H’er:</a:t>
            </a:r>
            <a:endParaRPr lang="da-DK" b="1" dirty="0"/>
          </a:p>
        </p:txBody>
      </p:sp>
    </p:spTree>
    <p:extLst>
      <p:ext uri="{BB962C8B-B14F-4D97-AF65-F5344CB8AC3E}">
        <p14:creationId xmlns:p14="http://schemas.microsoft.com/office/powerpoint/2010/main" val="98985105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EC7B-2B46-185E-0D86-235E869AB375}"/>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784EDA5C-0E00-4196-14EB-3EB2C7BFD446}"/>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4F998E48-FFB9-E53B-7148-B67EE233330C}"/>
              </a:ext>
            </a:extLst>
          </p:cNvPr>
          <p:cNvSpPr>
            <a:spLocks noGrp="1"/>
          </p:cNvSpPr>
          <p:nvPr>
            <p:ph type="title"/>
          </p:nvPr>
        </p:nvSpPr>
        <p:spPr>
          <a:xfrm>
            <a:off x="1367998" y="368752"/>
            <a:ext cx="10824002" cy="828000"/>
          </a:xfrm>
        </p:spPr>
        <p:txBody>
          <a:bodyPr/>
          <a:lstStyle/>
          <a:p>
            <a:pPr>
              <a:lnSpc>
                <a:spcPct val="90000"/>
              </a:lnSpc>
            </a:pPr>
            <a:r>
              <a:rPr lang="da-DK" sz="2400" dirty="0"/>
              <a:t>De 4 H’er anvendes efter en selvskadeepisode for sammen med patienten at blive klogere på, hvad der skete og hvad vi kan lære</a:t>
            </a:r>
          </a:p>
        </p:txBody>
      </p:sp>
      <p:sp>
        <p:nvSpPr>
          <p:cNvPr id="3" name="Pladsholder til slidenummer 2">
            <a:extLst>
              <a:ext uri="{FF2B5EF4-FFF2-40B4-BE49-F238E27FC236}">
                <a16:creationId xmlns:a16="http://schemas.microsoft.com/office/drawing/2014/main" id="{57A0B534-710A-1AF5-0AA4-7F3994785336}"/>
              </a:ext>
            </a:extLst>
          </p:cNvPr>
          <p:cNvSpPr>
            <a:spLocks noGrp="1"/>
          </p:cNvSpPr>
          <p:nvPr>
            <p:ph type="sldNum" sz="quarter" idx="12"/>
          </p:nvPr>
        </p:nvSpPr>
        <p:spPr/>
        <p:txBody>
          <a:bodyPr/>
          <a:lstStyle/>
          <a:p>
            <a:fld id="{667EC89C-17A0-4E64-A6D2-B825673CEEDF}" type="slidenum">
              <a:rPr lang="da-DK" smtClean="0"/>
              <a:t>19</a:t>
            </a:fld>
            <a:endParaRPr lang="da-DK" dirty="0"/>
          </a:p>
        </p:txBody>
      </p:sp>
      <p:pic>
        <p:nvPicPr>
          <p:cNvPr id="8" name="Billede 7">
            <a:extLst>
              <a:ext uri="{FF2B5EF4-FFF2-40B4-BE49-F238E27FC236}">
                <a16:creationId xmlns:a16="http://schemas.microsoft.com/office/drawing/2014/main" id="{2A4ACBD2-181E-40B7-9439-133ECC80D769}"/>
              </a:ext>
            </a:extLst>
          </p:cNvPr>
          <p:cNvPicPr>
            <a:picLocks noChangeAspect="1"/>
          </p:cNvPicPr>
          <p:nvPr/>
        </p:nvPicPr>
        <p:blipFill rotWithShape="1">
          <a:blip r:embed="rId3"/>
          <a:srcRect l="72333" t="16654" r="2833" b="17593"/>
          <a:stretch/>
        </p:blipFill>
        <p:spPr>
          <a:xfrm>
            <a:off x="2945650" y="1476061"/>
            <a:ext cx="6300700" cy="44819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6515699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7654A-F59B-15BD-9BEB-5E49A689D9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66AEAA-644E-A541-247B-350B44CC911D}"/>
              </a:ext>
            </a:extLst>
          </p:cNvPr>
          <p:cNvSpPr>
            <a:spLocks noGrp="1"/>
          </p:cNvSpPr>
          <p:nvPr>
            <p:ph type="title"/>
          </p:nvPr>
        </p:nvSpPr>
        <p:spPr/>
        <p:txBody>
          <a:bodyPr/>
          <a:lstStyle/>
          <a:p>
            <a:r>
              <a:rPr lang="da-DK" sz="2800" dirty="0">
                <a:ea typeface="Verdana" panose="020B0604030504040204" pitchFamily="34" charset="0"/>
              </a:rPr>
              <a:t>Indhold</a:t>
            </a:r>
            <a:endParaRPr lang="da-DK" dirty="0"/>
          </a:p>
        </p:txBody>
      </p:sp>
      <p:sp>
        <p:nvSpPr>
          <p:cNvPr id="3" name="Pladsholder til slidenummer 2">
            <a:extLst>
              <a:ext uri="{FF2B5EF4-FFF2-40B4-BE49-F238E27FC236}">
                <a16:creationId xmlns:a16="http://schemas.microsoft.com/office/drawing/2014/main" id="{CB060641-5E21-44A8-212D-05272DEDF168}"/>
              </a:ext>
            </a:extLst>
          </p:cNvPr>
          <p:cNvSpPr>
            <a:spLocks noGrp="1"/>
          </p:cNvSpPr>
          <p:nvPr>
            <p:ph type="sldNum" sz="quarter" idx="12"/>
          </p:nvPr>
        </p:nvSpPr>
        <p:spPr/>
        <p:txBody>
          <a:bodyPr/>
          <a:lstStyle/>
          <a:p>
            <a:fld id="{667EC89C-17A0-4E64-A6D2-B825673CEEDF}" type="slidenum">
              <a:rPr lang="da-DK" smtClean="0"/>
              <a:t>2</a:t>
            </a:fld>
            <a:endParaRPr lang="da-DK" dirty="0"/>
          </a:p>
        </p:txBody>
      </p:sp>
      <p:graphicFrame>
        <p:nvGraphicFramePr>
          <p:cNvPr id="6" name="Tabel 7">
            <a:extLst>
              <a:ext uri="{FF2B5EF4-FFF2-40B4-BE49-F238E27FC236}">
                <a16:creationId xmlns:a16="http://schemas.microsoft.com/office/drawing/2014/main" id="{F9847109-BDFC-0A34-B4B3-414D2C5339EA}"/>
              </a:ext>
            </a:extLst>
          </p:cNvPr>
          <p:cNvGraphicFramePr>
            <a:graphicFrameLocks noGrp="1"/>
          </p:cNvGraphicFramePr>
          <p:nvPr>
            <p:extLst>
              <p:ext uri="{D42A27DB-BD31-4B8C-83A1-F6EECF244321}">
                <p14:modId xmlns:p14="http://schemas.microsoft.com/office/powerpoint/2010/main" val="4267998676"/>
              </p:ext>
            </p:extLst>
          </p:nvPr>
        </p:nvGraphicFramePr>
        <p:xfrm>
          <a:off x="1775520" y="2170544"/>
          <a:ext cx="6048672" cy="2194560"/>
        </p:xfrm>
        <a:graphic>
          <a:graphicData uri="http://schemas.openxmlformats.org/drawingml/2006/table">
            <a:tbl>
              <a:tblPr firstRow="1" bandRow="1">
                <a:tableStyleId>{5C22544A-7EE6-4342-B048-85BDC9FD1C3A}</a:tableStyleId>
              </a:tblPr>
              <a:tblGrid>
                <a:gridCol w="680476">
                  <a:extLst>
                    <a:ext uri="{9D8B030D-6E8A-4147-A177-3AD203B41FA5}">
                      <a16:colId xmlns:a16="http://schemas.microsoft.com/office/drawing/2014/main" val="4187716732"/>
                    </a:ext>
                  </a:extLst>
                </a:gridCol>
                <a:gridCol w="5368196">
                  <a:extLst>
                    <a:ext uri="{9D8B030D-6E8A-4147-A177-3AD203B41FA5}">
                      <a16:colId xmlns:a16="http://schemas.microsoft.com/office/drawing/2014/main" val="783465462"/>
                    </a:ext>
                  </a:extLst>
                </a:gridCol>
              </a:tblGrid>
              <a:tr h="468000">
                <a:tc>
                  <a:txBody>
                    <a:bodyPr/>
                    <a:lstStyle/>
                    <a:p>
                      <a:endParaRPr lang="da-DK" dirty="0"/>
                    </a:p>
                  </a:txBody>
                  <a:tcPr marL="137160" marR="137160" marT="137160" marB="137160">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b="1" u="sng" baseline="0" dirty="0">
                          <a:solidFill>
                            <a:schemeClr val="tx1"/>
                          </a:solidFill>
                          <a:uFill>
                            <a:solidFill>
                              <a:schemeClr val="bg1"/>
                            </a:solidFill>
                          </a:uFill>
                          <a:hlinkClick r:id="rId3" action="ppaction://hlinksldjump">
                            <a:extLst>
                              <a:ext uri="{A12FA001-AC4F-418D-AE19-62706E023703}">
                                <ahyp:hlinkClr xmlns:ahyp="http://schemas.microsoft.com/office/drawing/2018/hyperlinkcolor" val="tx"/>
                              </a:ext>
                            </a:extLst>
                          </a:hlinkClick>
                        </a:rPr>
                        <a:t>Hvorfor en SAFE app?</a:t>
                      </a:r>
                      <a:endParaRPr lang="da-DK" b="1" u="sng" baseline="0" dirty="0">
                        <a:solidFill>
                          <a:schemeClr val="tx1"/>
                        </a:solidFill>
                        <a:uFill>
                          <a:solidFill>
                            <a:schemeClr val="bg1"/>
                          </a:solidFill>
                        </a:uFill>
                      </a:endParaRPr>
                    </a:p>
                  </a:txBody>
                  <a:tcPr marL="137160" marR="137160" marT="137160" marB="137160">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6710077"/>
                  </a:ext>
                </a:extLst>
              </a:tr>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u="sng" kern="1200" baseline="0" dirty="0">
                          <a:solidFill>
                            <a:schemeClr val="dk1"/>
                          </a:solidFill>
                          <a:uFill>
                            <a:solidFill>
                              <a:schemeClr val="bg1"/>
                            </a:solidFill>
                          </a:uFill>
                          <a:latin typeface="+mn-lt"/>
                          <a:ea typeface="+mn-ea"/>
                          <a:cs typeface="+mn-cs"/>
                          <a:hlinkClick r:id="rId4" action="ppaction://hlinksldjump">
                            <a:extLst>
                              <a:ext uri="{A12FA001-AC4F-418D-AE19-62706E023703}">
                                <ahyp:hlinkClr xmlns:ahyp="http://schemas.microsoft.com/office/drawing/2018/hyperlinkcolor" val="tx"/>
                              </a:ext>
                            </a:extLst>
                          </a:hlinkClick>
                        </a:rPr>
                        <a:t>Kort om selvskade</a:t>
                      </a:r>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014015"/>
                  </a:ext>
                </a:extLst>
              </a:tr>
              <a:tr h="468000">
                <a:tc>
                  <a:txBody>
                    <a:bodyPr/>
                    <a:lstStyle/>
                    <a:p>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u="sng" kern="1200" baseline="0" dirty="0">
                          <a:solidFill>
                            <a:schemeClr val="dk1"/>
                          </a:solidFill>
                          <a:uFill>
                            <a:solidFill>
                              <a:schemeClr val="bg1"/>
                            </a:solidFill>
                          </a:uFill>
                          <a:latin typeface="+mn-lt"/>
                          <a:ea typeface="+mn-ea"/>
                          <a:cs typeface="+mn-cs"/>
                          <a:hlinkClick r:id="rId5" action="ppaction://hlinksldjump">
                            <a:extLst>
                              <a:ext uri="{A12FA001-AC4F-418D-AE19-62706E023703}">
                                <ahyp:hlinkClr xmlns:ahyp="http://schemas.microsoft.com/office/drawing/2018/hyperlinkcolor" val="tx"/>
                              </a:ext>
                            </a:extLst>
                          </a:hlinkClick>
                        </a:rPr>
                        <a:t>Behandling af selvskade</a:t>
                      </a:r>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553447"/>
                  </a:ext>
                </a:extLst>
              </a:tr>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u="sng" kern="1200" baseline="0" dirty="0">
                          <a:solidFill>
                            <a:schemeClr val="dk1"/>
                          </a:solidFill>
                          <a:uFill>
                            <a:solidFill>
                              <a:schemeClr val="bg1"/>
                            </a:solidFill>
                          </a:uFill>
                          <a:latin typeface="+mn-lt"/>
                          <a:ea typeface="+mn-ea"/>
                          <a:cs typeface="+mn-cs"/>
                          <a:hlinkClick r:id="rId6" action="ppaction://hlinksldjump">
                            <a:extLst>
                              <a:ext uri="{A12FA001-AC4F-418D-AE19-62706E023703}">
                                <ahyp:hlinkClr xmlns:ahyp="http://schemas.microsoft.com/office/drawing/2018/hyperlinkcolor" val="tx"/>
                              </a:ext>
                            </a:extLst>
                          </a:hlinkClick>
                        </a:rPr>
                        <a:t>Sådan kan du bruge SAFE appen</a:t>
                      </a:r>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4994253"/>
                  </a:ext>
                </a:extLst>
              </a:tr>
            </a:tbl>
          </a:graphicData>
        </a:graphic>
      </p:graphicFrame>
      <p:pic>
        <p:nvPicPr>
          <p:cNvPr id="9" name="Grafik 8" descr="Spørgsmålstegn kontur">
            <a:extLst>
              <a:ext uri="{FF2B5EF4-FFF2-40B4-BE49-F238E27FC236}">
                <a16:creationId xmlns:a16="http://schemas.microsoft.com/office/drawing/2014/main" id="{34675063-8266-2D92-59CA-3B0B02011C6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75520" y="2189947"/>
            <a:ext cx="390566" cy="390566"/>
          </a:xfrm>
          <a:prstGeom prst="rect">
            <a:avLst/>
          </a:prstGeom>
        </p:spPr>
      </p:pic>
      <p:pic>
        <p:nvPicPr>
          <p:cNvPr id="10" name="Grafik 9" descr="Oplysninger kontur">
            <a:extLst>
              <a:ext uri="{FF2B5EF4-FFF2-40B4-BE49-F238E27FC236}">
                <a16:creationId xmlns:a16="http://schemas.microsoft.com/office/drawing/2014/main" id="{FC56F25D-5102-7D75-F7B9-2F4DFFCAD4C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790886" y="2792022"/>
            <a:ext cx="375200" cy="375200"/>
          </a:xfrm>
          <a:prstGeom prst="rect">
            <a:avLst/>
          </a:prstGeom>
        </p:spPr>
      </p:pic>
      <p:pic>
        <p:nvPicPr>
          <p:cNvPr id="11" name="Grafik 10" descr="Lægevidenskab kontur">
            <a:extLst>
              <a:ext uri="{FF2B5EF4-FFF2-40B4-BE49-F238E27FC236}">
                <a16:creationId xmlns:a16="http://schemas.microsoft.com/office/drawing/2014/main" id="{E028C08E-C420-4049-5998-57D7838904AE}"/>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800024" y="3342934"/>
            <a:ext cx="385192" cy="385192"/>
          </a:xfrm>
          <a:prstGeom prst="rect">
            <a:avLst/>
          </a:prstGeom>
        </p:spPr>
      </p:pic>
      <p:pic>
        <p:nvPicPr>
          <p:cNvPr id="4" name="Grafik 3" descr="Smartphone kontur">
            <a:extLst>
              <a:ext uri="{FF2B5EF4-FFF2-40B4-BE49-F238E27FC236}">
                <a16:creationId xmlns:a16="http://schemas.microsoft.com/office/drawing/2014/main" id="{AE4C01A5-57B1-BB8E-4C58-E52739483288}"/>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1806046" y="3846990"/>
            <a:ext cx="385192" cy="385192"/>
          </a:xfrm>
          <a:prstGeom prst="rect">
            <a:avLst/>
          </a:prstGeom>
        </p:spPr>
      </p:pic>
    </p:spTree>
    <p:extLst>
      <p:ext uri="{BB962C8B-B14F-4D97-AF65-F5344CB8AC3E}">
        <p14:creationId xmlns:p14="http://schemas.microsoft.com/office/powerpoint/2010/main" val="2148335324"/>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537CF-242B-65C8-FB93-F03886818B5E}"/>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8EBB8A5F-5096-002A-E3C8-C264E96B395D}"/>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4410FE24-C7EB-159D-1544-1C0560157E1B}"/>
              </a:ext>
            </a:extLst>
          </p:cNvPr>
          <p:cNvSpPr>
            <a:spLocks noGrp="1"/>
          </p:cNvSpPr>
          <p:nvPr>
            <p:ph type="title"/>
          </p:nvPr>
        </p:nvSpPr>
        <p:spPr>
          <a:xfrm>
            <a:off x="1367998" y="278695"/>
            <a:ext cx="10272617" cy="828000"/>
          </a:xfrm>
        </p:spPr>
        <p:txBody>
          <a:bodyPr/>
          <a:lstStyle/>
          <a:p>
            <a:pPr>
              <a:lnSpc>
                <a:spcPct val="90000"/>
              </a:lnSpc>
            </a:pPr>
            <a:r>
              <a:rPr lang="da-DK" sz="2400" dirty="0"/>
              <a:t>Hvordan kædeanalysen kan bruges til at planlægge hvilke strategier, patienten kan afprøve en anden gang?</a:t>
            </a:r>
          </a:p>
        </p:txBody>
      </p:sp>
      <p:sp>
        <p:nvSpPr>
          <p:cNvPr id="3" name="Pladsholder til slidenummer 2">
            <a:extLst>
              <a:ext uri="{FF2B5EF4-FFF2-40B4-BE49-F238E27FC236}">
                <a16:creationId xmlns:a16="http://schemas.microsoft.com/office/drawing/2014/main" id="{CE05097F-FBA9-1495-13B0-08A0EF0D6955}"/>
              </a:ext>
            </a:extLst>
          </p:cNvPr>
          <p:cNvSpPr>
            <a:spLocks noGrp="1"/>
          </p:cNvSpPr>
          <p:nvPr>
            <p:ph type="sldNum" sz="quarter" idx="12"/>
          </p:nvPr>
        </p:nvSpPr>
        <p:spPr/>
        <p:txBody>
          <a:bodyPr/>
          <a:lstStyle/>
          <a:p>
            <a:fld id="{667EC89C-17A0-4E64-A6D2-B825673CEEDF}" type="slidenum">
              <a:rPr lang="da-DK" smtClean="0"/>
              <a:t>20</a:t>
            </a:fld>
            <a:endParaRPr lang="da-DK" dirty="0"/>
          </a:p>
        </p:txBody>
      </p:sp>
      <p:sp>
        <p:nvSpPr>
          <p:cNvPr id="56" name="Pladsholder til indhold 3">
            <a:extLst>
              <a:ext uri="{FF2B5EF4-FFF2-40B4-BE49-F238E27FC236}">
                <a16:creationId xmlns:a16="http://schemas.microsoft.com/office/drawing/2014/main" id="{94D2ED6E-4D67-8801-F9D8-42F5CD3BA15D}"/>
              </a:ext>
            </a:extLst>
          </p:cNvPr>
          <p:cNvSpPr>
            <a:spLocks noGrp="1"/>
          </p:cNvSpPr>
          <p:nvPr>
            <p:ph sz="quarter" idx="13"/>
          </p:nvPr>
        </p:nvSpPr>
        <p:spPr>
          <a:xfrm>
            <a:off x="1343472" y="1772817"/>
            <a:ext cx="5904656" cy="3888431"/>
          </a:xfrm>
        </p:spPr>
        <p:txBody>
          <a:bodyPr/>
          <a:lstStyle/>
          <a:p>
            <a:pPr marL="285750" indent="-285750">
              <a:buFont typeface="Arial" panose="020B0604020202020204" pitchFamily="34" charset="0"/>
              <a:buChar char="•"/>
            </a:pPr>
            <a:r>
              <a:rPr lang="da-DK" sz="1800" b="1" dirty="0"/>
              <a:t>Hvad kan patienten gøre en anden gang?</a:t>
            </a:r>
          </a:p>
          <a:p>
            <a:pPr marL="285750" indent="-285750">
              <a:buFont typeface="Arial" panose="020B0604020202020204" pitchFamily="34" charset="0"/>
              <a:buChar char="•"/>
            </a:pPr>
            <a:r>
              <a:rPr lang="da-DK" sz="1800" dirty="0"/>
              <a:t>Informationen fra kædeanalysen er udgangspunktet for samtalen om, hvad der kan gøres en anden gang</a:t>
            </a:r>
          </a:p>
          <a:p>
            <a:pPr marL="285750" indent="-285750">
              <a:buFont typeface="Arial" panose="020B0604020202020204" pitchFamily="34" charset="0"/>
              <a:buChar char="•"/>
            </a:pPr>
            <a:r>
              <a:rPr lang="da-DK" sz="1800" dirty="0"/>
              <a:t>Hvis selvskaden fx hjælper patienten med at få ro i kroppen, bør de strategier, der afprøves, ligeledes hjælpe patienten med at opnå kropslig ro</a:t>
            </a:r>
          </a:p>
        </p:txBody>
      </p:sp>
      <p:pic>
        <p:nvPicPr>
          <p:cNvPr id="57" name="Billede 56">
            <a:extLst>
              <a:ext uri="{FF2B5EF4-FFF2-40B4-BE49-F238E27FC236}">
                <a16:creationId xmlns:a16="http://schemas.microsoft.com/office/drawing/2014/main" id="{E7AEDE11-E8BC-9CA9-530C-E7452452D59A}"/>
              </a:ext>
            </a:extLst>
          </p:cNvPr>
          <p:cNvPicPr>
            <a:picLocks noChangeAspect="1"/>
          </p:cNvPicPr>
          <p:nvPr/>
        </p:nvPicPr>
        <p:blipFill>
          <a:blip r:embed="rId3"/>
          <a:stretch>
            <a:fillRect/>
          </a:stretch>
        </p:blipFill>
        <p:spPr>
          <a:xfrm>
            <a:off x="7645643" y="1394944"/>
            <a:ext cx="3858970" cy="4614519"/>
          </a:xfrm>
          <a:prstGeom prst="rect">
            <a:avLst/>
          </a:prstGeom>
          <a:ln>
            <a:noFill/>
          </a:ln>
          <a:effectLst>
            <a:outerShdw blurRad="190500" algn="tl" rotWithShape="0">
              <a:srgbClr val="000000">
                <a:alpha val="70000"/>
              </a:srgbClr>
            </a:outerShdw>
          </a:effectLst>
        </p:spPr>
      </p:pic>
      <p:sp>
        <p:nvSpPr>
          <p:cNvPr id="58" name="Billedforklaring: streg 57">
            <a:extLst>
              <a:ext uri="{FF2B5EF4-FFF2-40B4-BE49-F238E27FC236}">
                <a16:creationId xmlns:a16="http://schemas.microsoft.com/office/drawing/2014/main" id="{F0257FE8-9D66-00A4-E97B-6FE8468B4001}"/>
              </a:ext>
            </a:extLst>
          </p:cNvPr>
          <p:cNvSpPr/>
          <p:nvPr/>
        </p:nvSpPr>
        <p:spPr>
          <a:xfrm>
            <a:off x="3994439" y="4761147"/>
            <a:ext cx="3024336" cy="1152129"/>
          </a:xfrm>
          <a:prstGeom prst="borderCallout1">
            <a:avLst>
              <a:gd name="adj1" fmla="val 555"/>
              <a:gd name="adj2" fmla="val 74263"/>
              <a:gd name="adj3" fmla="val -136444"/>
              <a:gd name="adj4" fmla="val 107570"/>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lIns="108000" tIns="108000" rIns="108000" bIns="108000" rtlCol="0" anchor="ctr"/>
          <a:lstStyle/>
          <a:p>
            <a:pPr algn="ctr"/>
            <a:r>
              <a:rPr lang="da-DK" sz="1800" dirty="0">
                <a:solidFill>
                  <a:schemeClr val="tx1"/>
                </a:solidFill>
              </a:rPr>
              <a:t>Der bør opfordres til brug at både </a:t>
            </a:r>
            <a:r>
              <a:rPr lang="da-DK" sz="1800" b="1" dirty="0">
                <a:solidFill>
                  <a:srgbClr val="23B14D"/>
                </a:solidFill>
              </a:rPr>
              <a:t>grønne</a:t>
            </a:r>
            <a:r>
              <a:rPr lang="da-DK" sz="1800" dirty="0">
                <a:solidFill>
                  <a:schemeClr val="tx1"/>
                </a:solidFill>
              </a:rPr>
              <a:t>, </a:t>
            </a:r>
            <a:r>
              <a:rPr lang="da-DK" sz="1800" b="1" dirty="0">
                <a:solidFill>
                  <a:srgbClr val="FFC90D"/>
                </a:solidFill>
              </a:rPr>
              <a:t>gule</a:t>
            </a:r>
            <a:r>
              <a:rPr lang="da-DK" sz="1800" dirty="0">
                <a:solidFill>
                  <a:schemeClr val="tx1"/>
                </a:solidFill>
              </a:rPr>
              <a:t> og </a:t>
            </a:r>
            <a:r>
              <a:rPr lang="da-DK" sz="1800" b="1" dirty="0">
                <a:solidFill>
                  <a:srgbClr val="ED1B24"/>
                </a:solidFill>
              </a:rPr>
              <a:t>røde</a:t>
            </a:r>
            <a:r>
              <a:rPr lang="da-DK" sz="1800" dirty="0">
                <a:solidFill>
                  <a:schemeClr val="tx1"/>
                </a:solidFill>
              </a:rPr>
              <a:t> strategier”</a:t>
            </a:r>
          </a:p>
        </p:txBody>
      </p:sp>
    </p:spTree>
    <p:extLst>
      <p:ext uri="{BB962C8B-B14F-4D97-AF65-F5344CB8AC3E}">
        <p14:creationId xmlns:p14="http://schemas.microsoft.com/office/powerpoint/2010/main" val="166518747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1D5D1-9CED-0A8B-E605-181BEEEC52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6C8F48-0CBD-39FE-6CB0-EA5BA46E4C4A}"/>
              </a:ext>
            </a:extLst>
          </p:cNvPr>
          <p:cNvSpPr>
            <a:spLocks noGrp="1"/>
          </p:cNvSpPr>
          <p:nvPr>
            <p:ph type="title"/>
          </p:nvPr>
        </p:nvSpPr>
        <p:spPr/>
        <p:txBody>
          <a:bodyPr/>
          <a:lstStyle/>
          <a:p>
            <a:r>
              <a:rPr lang="da-DK" sz="2800" dirty="0">
                <a:ea typeface="Verdana" panose="020B0604030504040204" pitchFamily="34" charset="0"/>
              </a:rPr>
              <a:t>Indhold</a:t>
            </a:r>
            <a:endParaRPr lang="da-DK" dirty="0"/>
          </a:p>
        </p:txBody>
      </p:sp>
      <p:sp>
        <p:nvSpPr>
          <p:cNvPr id="3" name="Pladsholder til slidenummer 2">
            <a:extLst>
              <a:ext uri="{FF2B5EF4-FFF2-40B4-BE49-F238E27FC236}">
                <a16:creationId xmlns:a16="http://schemas.microsoft.com/office/drawing/2014/main" id="{991A9256-83FF-5F6B-2256-63778609E0F0}"/>
              </a:ext>
            </a:extLst>
          </p:cNvPr>
          <p:cNvSpPr>
            <a:spLocks noGrp="1"/>
          </p:cNvSpPr>
          <p:nvPr>
            <p:ph type="sldNum" sz="quarter" idx="12"/>
          </p:nvPr>
        </p:nvSpPr>
        <p:spPr/>
        <p:txBody>
          <a:bodyPr/>
          <a:lstStyle/>
          <a:p>
            <a:fld id="{667EC89C-17A0-4E64-A6D2-B825673CEEDF}" type="slidenum">
              <a:rPr lang="da-DK" smtClean="0"/>
              <a:t>21</a:t>
            </a:fld>
            <a:endParaRPr lang="da-DK" dirty="0"/>
          </a:p>
        </p:txBody>
      </p:sp>
      <p:graphicFrame>
        <p:nvGraphicFramePr>
          <p:cNvPr id="6" name="Tabel 7">
            <a:extLst>
              <a:ext uri="{FF2B5EF4-FFF2-40B4-BE49-F238E27FC236}">
                <a16:creationId xmlns:a16="http://schemas.microsoft.com/office/drawing/2014/main" id="{49C9AC19-7AE6-74D0-0461-1E6A0E3D171C}"/>
              </a:ext>
            </a:extLst>
          </p:cNvPr>
          <p:cNvGraphicFramePr>
            <a:graphicFrameLocks noGrp="1"/>
          </p:cNvGraphicFramePr>
          <p:nvPr>
            <p:extLst>
              <p:ext uri="{D42A27DB-BD31-4B8C-83A1-F6EECF244321}">
                <p14:modId xmlns:p14="http://schemas.microsoft.com/office/powerpoint/2010/main" val="2399830097"/>
              </p:ext>
            </p:extLst>
          </p:nvPr>
        </p:nvGraphicFramePr>
        <p:xfrm>
          <a:off x="1847528" y="2204864"/>
          <a:ext cx="6048672" cy="548640"/>
        </p:xfrm>
        <a:graphic>
          <a:graphicData uri="http://schemas.openxmlformats.org/drawingml/2006/table">
            <a:tbl>
              <a:tblPr firstRow="1" bandRow="1">
                <a:tableStyleId>{5C22544A-7EE6-4342-B048-85BDC9FD1C3A}</a:tableStyleId>
              </a:tblPr>
              <a:tblGrid>
                <a:gridCol w="680476">
                  <a:extLst>
                    <a:ext uri="{9D8B030D-6E8A-4147-A177-3AD203B41FA5}">
                      <a16:colId xmlns:a16="http://schemas.microsoft.com/office/drawing/2014/main" val="4187716732"/>
                    </a:ext>
                  </a:extLst>
                </a:gridCol>
                <a:gridCol w="5368196">
                  <a:extLst>
                    <a:ext uri="{9D8B030D-6E8A-4147-A177-3AD203B41FA5}">
                      <a16:colId xmlns:a16="http://schemas.microsoft.com/office/drawing/2014/main" val="783465462"/>
                    </a:ext>
                  </a:extLst>
                </a:gridCol>
              </a:tblGrid>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b="1" u="sng" kern="1200" baseline="0" dirty="0">
                          <a:solidFill>
                            <a:schemeClr val="tx1"/>
                          </a:solidFill>
                          <a:uFill>
                            <a:solidFill>
                              <a:schemeClr val="bg1"/>
                            </a:solidFill>
                          </a:uFill>
                          <a:latin typeface="+mn-lt"/>
                          <a:ea typeface="+mn-ea"/>
                          <a:cs typeface="+mn-cs"/>
                          <a:hlinkClick r:id="rId3" action="ppaction://hlinksldjump">
                            <a:extLst>
                              <a:ext uri="{A12FA001-AC4F-418D-AE19-62706E023703}">
                                <ahyp:hlinkClr xmlns:ahyp="http://schemas.microsoft.com/office/drawing/2018/hyperlinkcolor" val="tx"/>
                              </a:ext>
                            </a:extLst>
                          </a:hlinkClick>
                        </a:rPr>
                        <a:t>Sådan kan du bruge SAFE Appen</a:t>
                      </a:r>
                      <a:endParaRPr lang="da-DK" sz="1800" b="1" u="sng" kern="1200" baseline="0" dirty="0">
                        <a:solidFill>
                          <a:schemeClr val="tx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014015"/>
                  </a:ext>
                </a:extLst>
              </a:tr>
            </a:tbl>
          </a:graphicData>
        </a:graphic>
      </p:graphicFrame>
      <p:pic>
        <p:nvPicPr>
          <p:cNvPr id="10" name="Grafik 9" descr="Smartphone kontur">
            <a:extLst>
              <a:ext uri="{FF2B5EF4-FFF2-40B4-BE49-F238E27FC236}">
                <a16:creationId xmlns:a16="http://schemas.microsoft.com/office/drawing/2014/main" id="{0340E670-1EA8-235F-F2FA-00929B104A9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991544" y="2298825"/>
            <a:ext cx="375200" cy="375200"/>
          </a:xfrm>
          <a:prstGeom prst="rect">
            <a:avLst/>
          </a:prstGeom>
        </p:spPr>
      </p:pic>
    </p:spTree>
    <p:extLst>
      <p:ext uri="{BB962C8B-B14F-4D97-AF65-F5344CB8AC3E}">
        <p14:creationId xmlns:p14="http://schemas.microsoft.com/office/powerpoint/2010/main" val="854735376"/>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95339-8FC9-DD6F-CDD5-F9F7132A66C5}"/>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D23B6E92-DEC1-F9FC-77AB-4C773DF8005B}"/>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A0835D26-6939-5468-0FBC-6512D2690F6F}"/>
              </a:ext>
            </a:extLst>
          </p:cNvPr>
          <p:cNvSpPr>
            <a:spLocks noGrp="1"/>
          </p:cNvSpPr>
          <p:nvPr>
            <p:ph type="title"/>
          </p:nvPr>
        </p:nvSpPr>
        <p:spPr>
          <a:xfrm>
            <a:off x="1367998" y="278695"/>
            <a:ext cx="10272617" cy="828000"/>
          </a:xfrm>
        </p:spPr>
        <p:txBody>
          <a:bodyPr/>
          <a:lstStyle/>
          <a:p>
            <a:pPr>
              <a:lnSpc>
                <a:spcPct val="90000"/>
              </a:lnSpc>
            </a:pPr>
            <a:r>
              <a:rPr lang="da-DK" sz="2400" b="1" dirty="0"/>
              <a:t>SAFE appen som en del af en afledningsstrategi</a:t>
            </a:r>
            <a:endParaRPr lang="da-DK" sz="2400" dirty="0"/>
          </a:p>
        </p:txBody>
      </p:sp>
      <p:sp>
        <p:nvSpPr>
          <p:cNvPr id="3" name="Pladsholder til slidenummer 2">
            <a:extLst>
              <a:ext uri="{FF2B5EF4-FFF2-40B4-BE49-F238E27FC236}">
                <a16:creationId xmlns:a16="http://schemas.microsoft.com/office/drawing/2014/main" id="{F7C2EF51-A68A-91BD-F1A3-25369167C2F4}"/>
              </a:ext>
            </a:extLst>
          </p:cNvPr>
          <p:cNvSpPr>
            <a:spLocks noGrp="1"/>
          </p:cNvSpPr>
          <p:nvPr>
            <p:ph type="sldNum" sz="quarter" idx="12"/>
          </p:nvPr>
        </p:nvSpPr>
        <p:spPr/>
        <p:txBody>
          <a:bodyPr/>
          <a:lstStyle/>
          <a:p>
            <a:fld id="{667EC89C-17A0-4E64-A6D2-B825673CEEDF}" type="slidenum">
              <a:rPr lang="da-DK" smtClean="0"/>
              <a:t>22</a:t>
            </a:fld>
            <a:endParaRPr lang="da-DK" dirty="0"/>
          </a:p>
        </p:txBody>
      </p:sp>
      <p:sp>
        <p:nvSpPr>
          <p:cNvPr id="4" name="Pladsholder til indhold 3">
            <a:extLst>
              <a:ext uri="{FF2B5EF4-FFF2-40B4-BE49-F238E27FC236}">
                <a16:creationId xmlns:a16="http://schemas.microsoft.com/office/drawing/2014/main" id="{694D3397-DA49-C86B-6B94-44FCEBE4DBC3}"/>
              </a:ext>
            </a:extLst>
          </p:cNvPr>
          <p:cNvSpPr>
            <a:spLocks noGrp="1"/>
          </p:cNvSpPr>
          <p:nvPr>
            <p:ph sz="quarter" idx="13"/>
          </p:nvPr>
        </p:nvSpPr>
        <p:spPr>
          <a:xfrm>
            <a:off x="1055440" y="1772817"/>
            <a:ext cx="10585176" cy="3888431"/>
          </a:xfrm>
        </p:spPr>
        <p:txBody>
          <a:bodyPr/>
          <a:lstStyle/>
          <a:p>
            <a:pPr lvl="1"/>
            <a:r>
              <a:rPr lang="da-DK" sz="2200" dirty="0"/>
              <a:t>Når afledningsstrategier (fx dem fra SAFE appen) præsenteres for patienten, er det vigtigt at forventningsafstemme, hvad afledning kan hjælpe med </a:t>
            </a:r>
          </a:p>
          <a:p>
            <a:pPr lvl="1"/>
            <a:r>
              <a:rPr lang="da-DK" sz="2200" dirty="0"/>
              <a:t>Forklar følgende:</a:t>
            </a:r>
          </a:p>
          <a:p>
            <a:pPr marL="1200150" lvl="2" indent="-285750">
              <a:buFont typeface="Arial" panose="020B0604020202020204" pitchFamily="34" charset="0"/>
              <a:buChar char="•"/>
            </a:pPr>
            <a:r>
              <a:rPr lang="da-DK" i="1" dirty="0"/>
              <a:t>Afledning giver sjældent samme ro eller pause som selvskade plejer at give patienten, MEN</a:t>
            </a:r>
          </a:p>
          <a:p>
            <a:pPr marL="1560150" lvl="3" indent="-285750"/>
            <a:r>
              <a:rPr lang="da-DK" sz="1800" i="1" dirty="0"/>
              <a:t>Afledning kan hjælpe med at holde ud, når man har stærke svære følelser</a:t>
            </a:r>
          </a:p>
          <a:p>
            <a:pPr marL="1560150" lvl="3" indent="-285750"/>
            <a:r>
              <a:rPr lang="da-DK" sz="1800" i="1" dirty="0"/>
              <a:t>Afledning kan dæmpe/”tage toppen af” intensiteten af svære følelser</a:t>
            </a:r>
          </a:p>
          <a:p>
            <a:pPr marL="1560150" lvl="3" indent="-285750"/>
            <a:r>
              <a:rPr lang="da-DK" sz="1800" i="1" dirty="0"/>
              <a:t>Afledning kan hjælpe med af gå imod en stærk impuls til selvskade</a:t>
            </a:r>
            <a:endParaRPr lang="da-DK" sz="1800" dirty="0">
              <a:solidFill>
                <a:srgbClr val="333333"/>
              </a:solidFill>
            </a:endParaRPr>
          </a:p>
        </p:txBody>
      </p:sp>
    </p:spTree>
    <p:extLst>
      <p:ext uri="{BB962C8B-B14F-4D97-AF65-F5344CB8AC3E}">
        <p14:creationId xmlns:p14="http://schemas.microsoft.com/office/powerpoint/2010/main" val="9561859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9ACD4-33A6-EEA4-CC8E-78893B2FCDB2}"/>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15394206-BD25-E2F9-B06F-C2A9DDB660E2}"/>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BB38F6BD-6354-1587-0BBA-06DDC88307F4}"/>
              </a:ext>
            </a:extLst>
          </p:cNvPr>
          <p:cNvSpPr>
            <a:spLocks noGrp="1"/>
          </p:cNvSpPr>
          <p:nvPr>
            <p:ph type="title"/>
          </p:nvPr>
        </p:nvSpPr>
        <p:spPr>
          <a:xfrm>
            <a:off x="1367998" y="278695"/>
            <a:ext cx="10272617" cy="828000"/>
          </a:xfrm>
        </p:spPr>
        <p:txBody>
          <a:bodyPr/>
          <a:lstStyle/>
          <a:p>
            <a:pPr>
              <a:lnSpc>
                <a:spcPct val="90000"/>
              </a:lnSpc>
            </a:pPr>
            <a:r>
              <a:rPr lang="da-DK" sz="2400" b="1" dirty="0"/>
              <a:t>SAFE appe</a:t>
            </a:r>
            <a:r>
              <a:rPr lang="da-DK" sz="2400" dirty="0"/>
              <a:t>ns indhold</a:t>
            </a:r>
          </a:p>
        </p:txBody>
      </p:sp>
      <p:sp>
        <p:nvSpPr>
          <p:cNvPr id="3" name="Pladsholder til slidenummer 2">
            <a:extLst>
              <a:ext uri="{FF2B5EF4-FFF2-40B4-BE49-F238E27FC236}">
                <a16:creationId xmlns:a16="http://schemas.microsoft.com/office/drawing/2014/main" id="{07A5553F-5581-47C7-87C3-38B4928B961A}"/>
              </a:ext>
            </a:extLst>
          </p:cNvPr>
          <p:cNvSpPr>
            <a:spLocks noGrp="1"/>
          </p:cNvSpPr>
          <p:nvPr>
            <p:ph type="sldNum" sz="quarter" idx="12"/>
          </p:nvPr>
        </p:nvSpPr>
        <p:spPr/>
        <p:txBody>
          <a:bodyPr/>
          <a:lstStyle/>
          <a:p>
            <a:fld id="{667EC89C-17A0-4E64-A6D2-B825673CEEDF}" type="slidenum">
              <a:rPr lang="da-DK" smtClean="0"/>
              <a:t>23</a:t>
            </a:fld>
            <a:endParaRPr lang="da-DK" dirty="0"/>
          </a:p>
        </p:txBody>
      </p:sp>
      <p:grpSp>
        <p:nvGrpSpPr>
          <p:cNvPr id="12" name="Gruppe 11">
            <a:extLst>
              <a:ext uri="{FF2B5EF4-FFF2-40B4-BE49-F238E27FC236}">
                <a16:creationId xmlns:a16="http://schemas.microsoft.com/office/drawing/2014/main" id="{7F161AB5-3F6C-A8C0-46DE-67F9A7E35713}"/>
              </a:ext>
            </a:extLst>
          </p:cNvPr>
          <p:cNvGrpSpPr/>
          <p:nvPr/>
        </p:nvGrpSpPr>
        <p:grpSpPr>
          <a:xfrm>
            <a:off x="911424" y="1988840"/>
            <a:ext cx="11063848" cy="3456778"/>
            <a:chOff x="792792" y="1988840"/>
            <a:chExt cx="11063848" cy="3456778"/>
          </a:xfrm>
        </p:grpSpPr>
        <p:pic>
          <p:nvPicPr>
            <p:cNvPr id="6" name="Pladsholder til indhold 4">
              <a:extLst>
                <a:ext uri="{FF2B5EF4-FFF2-40B4-BE49-F238E27FC236}">
                  <a16:creationId xmlns:a16="http://schemas.microsoft.com/office/drawing/2014/main" id="{22D77C35-8128-8A8C-148C-A275064A9A9B}"/>
                </a:ext>
              </a:extLst>
            </p:cNvPr>
            <p:cNvPicPr preferRelativeResize="0">
              <a:picLocks/>
            </p:cNvPicPr>
            <p:nvPr/>
          </p:nvPicPr>
          <p:blipFill rotWithShape="1">
            <a:blip r:embed="rId3"/>
            <a:srcRect t="5116" b="2786"/>
            <a:stretch/>
          </p:blipFill>
          <p:spPr>
            <a:xfrm>
              <a:off x="792792" y="2014818"/>
              <a:ext cx="1630800" cy="3430800"/>
            </a:xfrm>
            <a:prstGeom prst="rect">
              <a:avLst/>
            </a:prstGeom>
          </p:spPr>
        </p:pic>
        <p:pic>
          <p:nvPicPr>
            <p:cNvPr id="7" name="Billede 6">
              <a:extLst>
                <a:ext uri="{FF2B5EF4-FFF2-40B4-BE49-F238E27FC236}">
                  <a16:creationId xmlns:a16="http://schemas.microsoft.com/office/drawing/2014/main" id="{E5FF4EF1-B71D-5190-EFCA-B06CD80ABC4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698" b="2628"/>
            <a:stretch/>
          </p:blipFill>
          <p:spPr>
            <a:xfrm>
              <a:off x="2665000" y="2014818"/>
              <a:ext cx="1630800" cy="3429982"/>
            </a:xfrm>
            <a:prstGeom prst="rect">
              <a:avLst/>
            </a:prstGeom>
          </p:spPr>
        </p:pic>
        <p:pic>
          <p:nvPicPr>
            <p:cNvPr id="8" name="Billede 7">
              <a:extLst>
                <a:ext uri="{FF2B5EF4-FFF2-40B4-BE49-F238E27FC236}">
                  <a16:creationId xmlns:a16="http://schemas.microsoft.com/office/drawing/2014/main" id="{E3DA45C4-3C09-1CED-C59F-EC383A9236C7}"/>
                </a:ext>
              </a:extLst>
            </p:cNvPr>
            <p:cNvPicPr>
              <a:picLocks/>
            </p:cNvPicPr>
            <p:nvPr/>
          </p:nvPicPr>
          <p:blipFill rotWithShape="1">
            <a:blip r:embed="rId5" cstate="print">
              <a:extLst>
                <a:ext uri="{28A0092B-C50C-407E-A947-70E740481C1C}">
                  <a14:useLocalDpi xmlns:a14="http://schemas.microsoft.com/office/drawing/2010/main" val="0"/>
                </a:ext>
              </a:extLst>
            </a:blip>
            <a:srcRect t="3330" b="3073"/>
            <a:stretch/>
          </p:blipFill>
          <p:spPr>
            <a:xfrm>
              <a:off x="4537208" y="1988840"/>
              <a:ext cx="1630800" cy="3430800"/>
            </a:xfrm>
            <a:prstGeom prst="rect">
              <a:avLst/>
            </a:prstGeom>
          </p:spPr>
        </p:pic>
        <p:pic>
          <p:nvPicPr>
            <p:cNvPr id="9" name="Billede 8">
              <a:extLst>
                <a:ext uri="{FF2B5EF4-FFF2-40B4-BE49-F238E27FC236}">
                  <a16:creationId xmlns:a16="http://schemas.microsoft.com/office/drawing/2014/main" id="{68FC0397-9792-A791-4904-3EF3498C11C2}"/>
                </a:ext>
              </a:extLst>
            </p:cNvPr>
            <p:cNvPicPr>
              <a:picLocks/>
            </p:cNvPicPr>
            <p:nvPr/>
          </p:nvPicPr>
          <p:blipFill rotWithShape="1">
            <a:blip r:embed="rId6" cstate="print">
              <a:extLst>
                <a:ext uri="{28A0092B-C50C-407E-A947-70E740481C1C}">
                  <a14:useLocalDpi xmlns:a14="http://schemas.microsoft.com/office/drawing/2010/main" val="0"/>
                </a:ext>
              </a:extLst>
            </a:blip>
            <a:srcRect t="7032" b="3077"/>
            <a:stretch/>
          </p:blipFill>
          <p:spPr>
            <a:xfrm>
              <a:off x="6409416" y="1988840"/>
              <a:ext cx="1630800" cy="3430800"/>
            </a:xfrm>
            <a:prstGeom prst="rect">
              <a:avLst/>
            </a:prstGeom>
          </p:spPr>
        </p:pic>
        <p:pic>
          <p:nvPicPr>
            <p:cNvPr id="10" name="Billede 9">
              <a:extLst>
                <a:ext uri="{FF2B5EF4-FFF2-40B4-BE49-F238E27FC236}">
                  <a16:creationId xmlns:a16="http://schemas.microsoft.com/office/drawing/2014/main" id="{F5E18740-EED5-442D-5EEF-EABD47496600}"/>
                </a:ext>
              </a:extLst>
            </p:cNvPr>
            <p:cNvPicPr>
              <a:picLocks/>
            </p:cNvPicPr>
            <p:nvPr/>
          </p:nvPicPr>
          <p:blipFill rotWithShape="1">
            <a:blip r:embed="rId7" cstate="print">
              <a:extLst>
                <a:ext uri="{28A0092B-C50C-407E-A947-70E740481C1C}">
                  <a14:useLocalDpi xmlns:a14="http://schemas.microsoft.com/office/drawing/2010/main" val="0"/>
                </a:ext>
              </a:extLst>
            </a:blip>
            <a:srcRect t="7180" b="3334"/>
            <a:stretch/>
          </p:blipFill>
          <p:spPr>
            <a:xfrm>
              <a:off x="8328248" y="1988840"/>
              <a:ext cx="1630800" cy="3430800"/>
            </a:xfrm>
            <a:prstGeom prst="rect">
              <a:avLst/>
            </a:prstGeom>
          </p:spPr>
        </p:pic>
        <p:pic>
          <p:nvPicPr>
            <p:cNvPr id="11" name="Billede 10">
              <a:extLst>
                <a:ext uri="{FF2B5EF4-FFF2-40B4-BE49-F238E27FC236}">
                  <a16:creationId xmlns:a16="http://schemas.microsoft.com/office/drawing/2014/main" id="{EBDED6E5-D5DC-6E4E-0A3B-E242365A9506}"/>
                </a:ext>
              </a:extLst>
            </p:cNvPr>
            <p:cNvPicPr>
              <a:picLocks/>
            </p:cNvPicPr>
            <p:nvPr/>
          </p:nvPicPr>
          <p:blipFill rotWithShape="1">
            <a:blip r:embed="rId8" cstate="print">
              <a:extLst>
                <a:ext uri="{28A0092B-C50C-407E-A947-70E740481C1C}">
                  <a14:useLocalDpi xmlns:a14="http://schemas.microsoft.com/office/drawing/2010/main" val="0"/>
                </a:ext>
              </a:extLst>
            </a:blip>
            <a:srcRect t="6829" b="3502"/>
            <a:stretch/>
          </p:blipFill>
          <p:spPr>
            <a:xfrm>
              <a:off x="10225840" y="1988840"/>
              <a:ext cx="1630800" cy="3430800"/>
            </a:xfrm>
            <a:prstGeom prst="rect">
              <a:avLst/>
            </a:prstGeom>
          </p:spPr>
        </p:pic>
      </p:grpSp>
    </p:spTree>
    <p:extLst>
      <p:ext uri="{BB962C8B-B14F-4D97-AF65-F5344CB8AC3E}">
        <p14:creationId xmlns:p14="http://schemas.microsoft.com/office/powerpoint/2010/main" val="174760765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353EB-5B13-9F1A-D919-1D62E68D1BBB}"/>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64DDB7DA-D440-FB02-E204-BB1DD992475A}"/>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E0B39B2D-1CFC-D2B3-DC7B-0DCDBAFDC218}"/>
              </a:ext>
            </a:extLst>
          </p:cNvPr>
          <p:cNvSpPr>
            <a:spLocks noGrp="1"/>
          </p:cNvSpPr>
          <p:nvPr>
            <p:ph type="title"/>
          </p:nvPr>
        </p:nvSpPr>
        <p:spPr>
          <a:xfrm>
            <a:off x="1367998" y="278695"/>
            <a:ext cx="10272617" cy="828000"/>
          </a:xfrm>
        </p:spPr>
        <p:txBody>
          <a:bodyPr/>
          <a:lstStyle/>
          <a:p>
            <a:pPr>
              <a:lnSpc>
                <a:spcPct val="90000"/>
              </a:lnSpc>
            </a:pPr>
            <a:r>
              <a:rPr lang="da-DK" sz="2400" b="1" dirty="0">
                <a:ea typeface="Verdana" panose="020B0604030504040204" pitchFamily="34" charset="0"/>
              </a:rPr>
              <a:t>Hvem henvender SAFE appen sig til? </a:t>
            </a:r>
            <a:endParaRPr lang="da-DK" sz="2400" dirty="0"/>
          </a:p>
        </p:txBody>
      </p:sp>
      <p:sp>
        <p:nvSpPr>
          <p:cNvPr id="3" name="Pladsholder til slidenummer 2">
            <a:extLst>
              <a:ext uri="{FF2B5EF4-FFF2-40B4-BE49-F238E27FC236}">
                <a16:creationId xmlns:a16="http://schemas.microsoft.com/office/drawing/2014/main" id="{BB5BBFF9-3F83-DBD7-5AD1-2B956E1EA070}"/>
              </a:ext>
            </a:extLst>
          </p:cNvPr>
          <p:cNvSpPr>
            <a:spLocks noGrp="1"/>
          </p:cNvSpPr>
          <p:nvPr>
            <p:ph type="sldNum" sz="quarter" idx="12"/>
          </p:nvPr>
        </p:nvSpPr>
        <p:spPr/>
        <p:txBody>
          <a:bodyPr/>
          <a:lstStyle/>
          <a:p>
            <a:fld id="{667EC89C-17A0-4E64-A6D2-B825673CEEDF}" type="slidenum">
              <a:rPr lang="da-DK" smtClean="0"/>
              <a:t>24</a:t>
            </a:fld>
            <a:endParaRPr lang="da-DK" dirty="0"/>
          </a:p>
        </p:txBody>
      </p:sp>
      <p:sp>
        <p:nvSpPr>
          <p:cNvPr id="4" name="Pladsholder til indhold 3">
            <a:extLst>
              <a:ext uri="{FF2B5EF4-FFF2-40B4-BE49-F238E27FC236}">
                <a16:creationId xmlns:a16="http://schemas.microsoft.com/office/drawing/2014/main" id="{F965752C-BE99-D5E1-9A9E-F313B573845F}"/>
              </a:ext>
            </a:extLst>
          </p:cNvPr>
          <p:cNvSpPr>
            <a:spLocks noGrp="1"/>
          </p:cNvSpPr>
          <p:nvPr>
            <p:ph sz="quarter" idx="13"/>
          </p:nvPr>
        </p:nvSpPr>
        <p:spPr>
          <a:xfrm>
            <a:off x="1055440" y="1772817"/>
            <a:ext cx="5040560" cy="3888431"/>
          </a:xfrm>
        </p:spPr>
        <p:txBody>
          <a:bodyPr/>
          <a:lstStyle/>
          <a:p>
            <a:pPr lvl="1"/>
            <a:r>
              <a:rPr lang="da-DK" sz="2200" dirty="0"/>
              <a:t>Mennesker med trang til selvskade</a:t>
            </a:r>
          </a:p>
          <a:p>
            <a:pPr lvl="1"/>
            <a:endParaRPr lang="da-DK" sz="2200" dirty="0"/>
          </a:p>
          <a:p>
            <a:pPr lvl="1"/>
            <a:r>
              <a:rPr lang="da-DK" sz="2200" dirty="0"/>
              <a:t>Pårørende – forældre, søskende, venner, skolelærere, etc. </a:t>
            </a:r>
          </a:p>
          <a:p>
            <a:pPr lvl="1"/>
            <a:endParaRPr lang="da-DK" sz="2200" dirty="0"/>
          </a:p>
          <a:p>
            <a:pPr lvl="1"/>
            <a:r>
              <a:rPr lang="da-DK" sz="2200" dirty="0"/>
              <a:t>Sundhedsprofessionelle – sygeplejersker, SSA, psykologer, etc. </a:t>
            </a:r>
          </a:p>
        </p:txBody>
      </p:sp>
      <p:pic>
        <p:nvPicPr>
          <p:cNvPr id="16" name="Pladsholder til indhold 4">
            <a:extLst>
              <a:ext uri="{FF2B5EF4-FFF2-40B4-BE49-F238E27FC236}">
                <a16:creationId xmlns:a16="http://schemas.microsoft.com/office/drawing/2014/main" id="{DA436F6B-34C5-60C3-3893-9E8A9439D44F}"/>
              </a:ext>
            </a:extLst>
          </p:cNvPr>
          <p:cNvPicPr>
            <a:picLocks noChangeAspect="1"/>
          </p:cNvPicPr>
          <p:nvPr/>
        </p:nvPicPr>
        <p:blipFill rotWithShape="1">
          <a:blip r:embed="rId3">
            <a:duotone>
              <a:schemeClr val="accent3">
                <a:shade val="45000"/>
                <a:satMod val="135000"/>
              </a:schemeClr>
              <a:prstClr val="white"/>
            </a:duotone>
          </a:blip>
          <a:srcRect l="-1" t="19747" r="1005" b="36417"/>
          <a:stretch/>
        </p:blipFill>
        <p:spPr>
          <a:xfrm>
            <a:off x="7032104" y="1470587"/>
            <a:ext cx="4677977" cy="4478693"/>
          </a:xfrm>
          <a:prstGeom prst="rect">
            <a:avLst/>
          </a:prstGeom>
        </p:spPr>
      </p:pic>
    </p:spTree>
    <p:extLst>
      <p:ext uri="{BB962C8B-B14F-4D97-AF65-F5344CB8AC3E}">
        <p14:creationId xmlns:p14="http://schemas.microsoft.com/office/powerpoint/2010/main" val="2565388802"/>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14719-728F-C251-F520-461E5B0D1C90}"/>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3072E340-89CF-3E2E-EC89-928EE8051BCD}"/>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A141443E-FF40-50B0-6087-113B090770E8}"/>
              </a:ext>
            </a:extLst>
          </p:cNvPr>
          <p:cNvSpPr>
            <a:spLocks noGrp="1"/>
          </p:cNvSpPr>
          <p:nvPr>
            <p:ph type="title"/>
          </p:nvPr>
        </p:nvSpPr>
        <p:spPr>
          <a:xfrm>
            <a:off x="1367998" y="278695"/>
            <a:ext cx="10272617" cy="828000"/>
          </a:xfrm>
        </p:spPr>
        <p:txBody>
          <a:bodyPr/>
          <a:lstStyle/>
          <a:p>
            <a:pPr>
              <a:lnSpc>
                <a:spcPct val="90000"/>
              </a:lnSpc>
            </a:pPr>
            <a:r>
              <a:rPr lang="da-DK" sz="2400" b="1" dirty="0"/>
              <a:t>SAFE appens oversigt over beroligende metoder</a:t>
            </a:r>
            <a:endParaRPr lang="da-DK" sz="2400" dirty="0"/>
          </a:p>
        </p:txBody>
      </p:sp>
      <p:sp>
        <p:nvSpPr>
          <p:cNvPr id="3" name="Pladsholder til slidenummer 2">
            <a:extLst>
              <a:ext uri="{FF2B5EF4-FFF2-40B4-BE49-F238E27FC236}">
                <a16:creationId xmlns:a16="http://schemas.microsoft.com/office/drawing/2014/main" id="{4D94C38A-4643-118C-9DE5-F5930619DF2A}"/>
              </a:ext>
            </a:extLst>
          </p:cNvPr>
          <p:cNvSpPr>
            <a:spLocks noGrp="1"/>
          </p:cNvSpPr>
          <p:nvPr>
            <p:ph type="sldNum" sz="quarter" idx="12"/>
          </p:nvPr>
        </p:nvSpPr>
        <p:spPr/>
        <p:txBody>
          <a:bodyPr/>
          <a:lstStyle/>
          <a:p>
            <a:fld id="{667EC89C-17A0-4E64-A6D2-B825673CEEDF}" type="slidenum">
              <a:rPr lang="da-DK" smtClean="0"/>
              <a:t>25</a:t>
            </a:fld>
            <a:endParaRPr lang="da-DK" dirty="0"/>
          </a:p>
        </p:txBody>
      </p:sp>
      <p:sp>
        <p:nvSpPr>
          <p:cNvPr id="4" name="Pladsholder til indhold 3">
            <a:extLst>
              <a:ext uri="{FF2B5EF4-FFF2-40B4-BE49-F238E27FC236}">
                <a16:creationId xmlns:a16="http://schemas.microsoft.com/office/drawing/2014/main" id="{4D3E162F-791F-0483-BCF8-091208F57A1D}"/>
              </a:ext>
            </a:extLst>
          </p:cNvPr>
          <p:cNvSpPr>
            <a:spLocks noGrp="1"/>
          </p:cNvSpPr>
          <p:nvPr>
            <p:ph sz="quarter" idx="13"/>
          </p:nvPr>
        </p:nvSpPr>
        <p:spPr>
          <a:xfrm>
            <a:off x="1403683" y="1772817"/>
            <a:ext cx="7788661" cy="3888431"/>
          </a:xfrm>
        </p:spPr>
        <p:txBody>
          <a:bodyPr/>
          <a:lstStyle/>
          <a:p>
            <a:pPr marL="0" indent="0">
              <a:buNone/>
            </a:pPr>
            <a:r>
              <a:rPr lang="da-DK" dirty="0">
                <a:ea typeface="Verdana" panose="020B0604030504040204" pitchFamily="34" charset="0"/>
              </a:rPr>
              <a:t>SAFE Appen har en oversigt over forskellige beroligende metoder i form af:</a:t>
            </a:r>
          </a:p>
          <a:p>
            <a:pPr algn="just"/>
            <a:r>
              <a:rPr lang="da-DK" dirty="0">
                <a:ea typeface="Verdana" panose="020B0604030504040204" pitchFamily="34" charset="0"/>
              </a:rPr>
              <a:t>Et idekatalog over strategier</a:t>
            </a:r>
          </a:p>
          <a:p>
            <a:pPr algn="just"/>
            <a:r>
              <a:rPr lang="da-DK" dirty="0">
                <a:ea typeface="Verdana" panose="020B0604030504040204" pitchFamily="34" charset="0"/>
              </a:rPr>
              <a:t>Konkrete og enkle redskaber</a:t>
            </a:r>
          </a:p>
          <a:p>
            <a:pPr algn="just"/>
            <a:r>
              <a:rPr lang="da-DK" dirty="0">
                <a:ea typeface="Verdana" panose="020B0604030504040204" pitchFamily="34" charset="0"/>
              </a:rPr>
              <a:t>Stimulering af sanser med hensigt at flytte fokus</a:t>
            </a:r>
          </a:p>
          <a:p>
            <a:pPr algn="just"/>
            <a:endParaRPr lang="da-DK" dirty="0">
              <a:ea typeface="Verdana" panose="020B0604030504040204" pitchFamily="34" charset="0"/>
            </a:endParaRPr>
          </a:p>
          <a:p>
            <a:pPr marL="0" indent="0">
              <a:buSzPct val="200000"/>
              <a:buNone/>
            </a:pPr>
            <a:r>
              <a:rPr lang="da-DK" b="1" dirty="0">
                <a:ea typeface="Verdana" panose="020B0604030504040204" pitchFamily="34" charset="0"/>
              </a:rPr>
              <a:t>Vær opmærksom på</a:t>
            </a:r>
            <a:r>
              <a:rPr lang="da-DK" dirty="0">
                <a:ea typeface="Verdana" panose="020B0604030504040204" pitchFamily="34" charset="0"/>
              </a:rPr>
              <a:t>, at strategierne i appen helt overvejende består af strategier til afledning og beroligelse, og således kun hjælper patienten med at bevæge sig væk fra svære følelser </a:t>
            </a:r>
          </a:p>
        </p:txBody>
      </p:sp>
      <p:pic>
        <p:nvPicPr>
          <p:cNvPr id="6" name="Billede 5">
            <a:extLst>
              <a:ext uri="{FF2B5EF4-FFF2-40B4-BE49-F238E27FC236}">
                <a16:creationId xmlns:a16="http://schemas.microsoft.com/office/drawing/2014/main" id="{C37DDC08-D2D4-BB7A-0C58-6A0C535ED3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98" b="2628"/>
          <a:stretch/>
        </p:blipFill>
        <p:spPr>
          <a:xfrm>
            <a:off x="9539502" y="1616911"/>
            <a:ext cx="2101113" cy="4200242"/>
          </a:xfrm>
          <a:prstGeom prst="rect">
            <a:avLst/>
          </a:prstGeom>
        </p:spPr>
      </p:pic>
    </p:spTree>
    <p:extLst>
      <p:ext uri="{BB962C8B-B14F-4D97-AF65-F5344CB8AC3E}">
        <p14:creationId xmlns:p14="http://schemas.microsoft.com/office/powerpoint/2010/main" val="408976119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02FD9-7876-7074-8B35-96BB18B63463}"/>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22803E30-D6C4-139D-07EC-25AAE4DBF354}"/>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DCC0A3F0-1ABA-CD6B-9714-CBCD3C04031C}"/>
              </a:ext>
            </a:extLst>
          </p:cNvPr>
          <p:cNvSpPr>
            <a:spLocks noGrp="1"/>
          </p:cNvSpPr>
          <p:nvPr>
            <p:ph type="title"/>
          </p:nvPr>
        </p:nvSpPr>
        <p:spPr>
          <a:xfrm>
            <a:off x="1367998" y="278695"/>
            <a:ext cx="10272617" cy="828000"/>
          </a:xfrm>
        </p:spPr>
        <p:txBody>
          <a:bodyPr/>
          <a:lstStyle/>
          <a:p>
            <a:pPr>
              <a:lnSpc>
                <a:spcPct val="90000"/>
              </a:lnSpc>
            </a:pPr>
            <a:r>
              <a:rPr lang="da-DK" sz="2400" b="1" dirty="0"/>
              <a:t>SAFE appens f</a:t>
            </a:r>
            <a:r>
              <a:rPr lang="da-DK" sz="2400" b="1" dirty="0">
                <a:ea typeface="Verdana" panose="020B0604030504040204" pitchFamily="34" charset="0"/>
              </a:rPr>
              <a:t>unktion ”Min side”</a:t>
            </a:r>
            <a:endParaRPr lang="da-DK" sz="2400" dirty="0"/>
          </a:p>
        </p:txBody>
      </p:sp>
      <p:sp>
        <p:nvSpPr>
          <p:cNvPr id="3" name="Pladsholder til slidenummer 2">
            <a:extLst>
              <a:ext uri="{FF2B5EF4-FFF2-40B4-BE49-F238E27FC236}">
                <a16:creationId xmlns:a16="http://schemas.microsoft.com/office/drawing/2014/main" id="{64BAC59F-448A-AE77-46A2-AEEE90BCFBDD}"/>
              </a:ext>
            </a:extLst>
          </p:cNvPr>
          <p:cNvSpPr>
            <a:spLocks noGrp="1"/>
          </p:cNvSpPr>
          <p:nvPr>
            <p:ph type="sldNum" sz="quarter" idx="12"/>
          </p:nvPr>
        </p:nvSpPr>
        <p:spPr/>
        <p:txBody>
          <a:bodyPr/>
          <a:lstStyle/>
          <a:p>
            <a:fld id="{667EC89C-17A0-4E64-A6D2-B825673CEEDF}" type="slidenum">
              <a:rPr lang="da-DK" smtClean="0"/>
              <a:t>26</a:t>
            </a:fld>
            <a:endParaRPr lang="da-DK" dirty="0"/>
          </a:p>
        </p:txBody>
      </p:sp>
      <p:sp>
        <p:nvSpPr>
          <p:cNvPr id="4" name="Pladsholder til indhold 3">
            <a:extLst>
              <a:ext uri="{FF2B5EF4-FFF2-40B4-BE49-F238E27FC236}">
                <a16:creationId xmlns:a16="http://schemas.microsoft.com/office/drawing/2014/main" id="{97282831-1B7E-5623-6288-13C1CD144F9E}"/>
              </a:ext>
            </a:extLst>
          </p:cNvPr>
          <p:cNvSpPr>
            <a:spLocks noGrp="1"/>
          </p:cNvSpPr>
          <p:nvPr>
            <p:ph sz="quarter" idx="13"/>
          </p:nvPr>
        </p:nvSpPr>
        <p:spPr>
          <a:xfrm>
            <a:off x="911424" y="1598239"/>
            <a:ext cx="6254190" cy="3888431"/>
          </a:xfrm>
        </p:spPr>
        <p:txBody>
          <a:bodyPr/>
          <a:lstStyle/>
          <a:p>
            <a:pPr>
              <a:lnSpc>
                <a:spcPct val="100000"/>
              </a:lnSpc>
            </a:pPr>
            <a:r>
              <a:rPr lang="da-DK" dirty="0">
                <a:ea typeface="Verdana" panose="020B0604030504040204" pitchFamily="34" charset="0"/>
              </a:rPr>
              <a:t>Note-funktionen i appen henvender sig til mennesker med trang til selvskade</a:t>
            </a:r>
          </a:p>
          <a:p>
            <a:pPr>
              <a:lnSpc>
                <a:spcPct val="100000"/>
              </a:lnSpc>
            </a:pPr>
            <a:r>
              <a:rPr lang="da-DK" dirty="0">
                <a:ea typeface="Verdana" panose="020B0604030504040204" pitchFamily="34" charset="0"/>
              </a:rPr>
              <a:t>Her kan tanker og følelser få en klar form, og man kan få adgang til at forstå og organisere et kaotisk følelsesliv</a:t>
            </a:r>
          </a:p>
          <a:p>
            <a:pPr>
              <a:lnSpc>
                <a:spcPct val="100000"/>
              </a:lnSpc>
            </a:pPr>
            <a:r>
              <a:rPr lang="da-DK" dirty="0">
                <a:ea typeface="Verdana" panose="020B0604030504040204" pitchFamily="34" charset="0"/>
              </a:rPr>
              <a:t>Alle mennesker har ubevidste strategier til selvberoligelse. Note-funktionen er et redskab til at synliggøre og organisere disse strategier</a:t>
            </a:r>
          </a:p>
          <a:p>
            <a:pPr>
              <a:lnSpc>
                <a:spcPct val="100000"/>
              </a:lnSpc>
            </a:pPr>
            <a:r>
              <a:rPr lang="da-DK" dirty="0">
                <a:ea typeface="Verdana" panose="020B0604030504040204" pitchFamily="34" charset="0"/>
              </a:rPr>
              <a:t>Det er forskelligt, hvilke metoder der virker for den enkelte. Note-funktionen giver mulighed for at skabe en personlig samling af strategier</a:t>
            </a:r>
          </a:p>
        </p:txBody>
      </p:sp>
      <p:grpSp>
        <p:nvGrpSpPr>
          <p:cNvPr id="10" name="Gruppe 9">
            <a:extLst>
              <a:ext uri="{FF2B5EF4-FFF2-40B4-BE49-F238E27FC236}">
                <a16:creationId xmlns:a16="http://schemas.microsoft.com/office/drawing/2014/main" id="{7D87113A-1F36-2383-CF52-CD61F03A3B3C}"/>
              </a:ext>
            </a:extLst>
          </p:cNvPr>
          <p:cNvGrpSpPr/>
          <p:nvPr/>
        </p:nvGrpSpPr>
        <p:grpSpPr>
          <a:xfrm>
            <a:off x="7239542" y="1486482"/>
            <a:ext cx="4545090" cy="4461099"/>
            <a:chOff x="6231430" y="1200149"/>
            <a:chExt cx="5855925" cy="5566412"/>
          </a:xfrm>
        </p:grpSpPr>
        <p:pic>
          <p:nvPicPr>
            <p:cNvPr id="7" name="Pladsholder til indhold 8" descr="Et billede, der indeholder tekst&#10;&#10;Automatisk genereret beskrivelse">
              <a:extLst>
                <a:ext uri="{FF2B5EF4-FFF2-40B4-BE49-F238E27FC236}">
                  <a16:creationId xmlns:a16="http://schemas.microsoft.com/office/drawing/2014/main" id="{E8A7731D-FAD2-A8EC-38FF-85E6B71DE56A}"/>
                </a:ext>
              </a:extLst>
            </p:cNvPr>
            <p:cNvPicPr>
              <a:picLocks noChangeAspect="1"/>
            </p:cNvPicPr>
            <p:nvPr/>
          </p:nvPicPr>
          <p:blipFill rotWithShape="1">
            <a:blip r:embed="rId3"/>
            <a:srcRect b="2483"/>
            <a:stretch/>
          </p:blipFill>
          <p:spPr>
            <a:xfrm>
              <a:off x="6525367" y="1200149"/>
              <a:ext cx="2637477" cy="5566412"/>
            </a:xfrm>
            <a:prstGeom prst="rect">
              <a:avLst/>
            </a:prstGeom>
          </p:spPr>
        </p:pic>
        <p:pic>
          <p:nvPicPr>
            <p:cNvPr id="8" name="Billede 7">
              <a:extLst>
                <a:ext uri="{FF2B5EF4-FFF2-40B4-BE49-F238E27FC236}">
                  <a16:creationId xmlns:a16="http://schemas.microsoft.com/office/drawing/2014/main" id="{F5A209A5-72FD-BF74-56F4-BA73A80AB816}"/>
                </a:ext>
              </a:extLst>
            </p:cNvPr>
            <p:cNvPicPr>
              <a:picLocks noChangeAspect="1"/>
            </p:cNvPicPr>
            <p:nvPr/>
          </p:nvPicPr>
          <p:blipFill rotWithShape="1">
            <a:blip r:embed="rId4"/>
            <a:srcRect b="2483"/>
            <a:stretch/>
          </p:blipFill>
          <p:spPr>
            <a:xfrm>
              <a:off x="9449879" y="1200149"/>
              <a:ext cx="2637476" cy="5566411"/>
            </a:xfrm>
            <a:prstGeom prst="rect">
              <a:avLst/>
            </a:prstGeom>
          </p:spPr>
        </p:pic>
        <p:sp>
          <p:nvSpPr>
            <p:cNvPr id="9" name="Ellipse 8">
              <a:extLst>
                <a:ext uri="{FF2B5EF4-FFF2-40B4-BE49-F238E27FC236}">
                  <a16:creationId xmlns:a16="http://schemas.microsoft.com/office/drawing/2014/main" id="{5DEA40A0-509F-1BCC-20D1-CA6990DDBA72}"/>
                </a:ext>
              </a:extLst>
            </p:cNvPr>
            <p:cNvSpPr/>
            <p:nvPr/>
          </p:nvSpPr>
          <p:spPr>
            <a:xfrm>
              <a:off x="6231430" y="1339596"/>
              <a:ext cx="3026664" cy="1563624"/>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a-DK"/>
            </a:p>
          </p:txBody>
        </p:sp>
      </p:grpSp>
    </p:spTree>
    <p:extLst>
      <p:ext uri="{BB962C8B-B14F-4D97-AF65-F5344CB8AC3E}">
        <p14:creationId xmlns:p14="http://schemas.microsoft.com/office/powerpoint/2010/main" val="2733502551"/>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E456D-3E68-501D-11CD-900447A2C4AF}"/>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9814F117-9415-ACCF-B48F-1228E207B80C}"/>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8317A0D8-0365-1CEA-F494-05ED2B42CFDA}"/>
              </a:ext>
            </a:extLst>
          </p:cNvPr>
          <p:cNvSpPr>
            <a:spLocks noGrp="1"/>
          </p:cNvSpPr>
          <p:nvPr>
            <p:ph type="title"/>
          </p:nvPr>
        </p:nvSpPr>
        <p:spPr>
          <a:xfrm>
            <a:off x="1367998" y="278695"/>
            <a:ext cx="10272617" cy="828000"/>
          </a:xfrm>
        </p:spPr>
        <p:txBody>
          <a:bodyPr/>
          <a:lstStyle/>
          <a:p>
            <a:pPr>
              <a:lnSpc>
                <a:spcPct val="90000"/>
              </a:lnSpc>
            </a:pPr>
            <a:r>
              <a:rPr lang="da-DK" sz="2400" b="1" dirty="0"/>
              <a:t>SAFE appens f</a:t>
            </a:r>
            <a:r>
              <a:rPr lang="da-DK" sz="2400" b="1" dirty="0">
                <a:ea typeface="Verdana" panose="020B0604030504040204" pitchFamily="34" charset="0"/>
              </a:rPr>
              <a:t>unktion ”Favoritter”</a:t>
            </a:r>
            <a:endParaRPr lang="da-DK" sz="2400" dirty="0"/>
          </a:p>
        </p:txBody>
      </p:sp>
      <p:sp>
        <p:nvSpPr>
          <p:cNvPr id="3" name="Pladsholder til slidenummer 2">
            <a:extLst>
              <a:ext uri="{FF2B5EF4-FFF2-40B4-BE49-F238E27FC236}">
                <a16:creationId xmlns:a16="http://schemas.microsoft.com/office/drawing/2014/main" id="{DCCDE233-E4A1-33B4-3F1B-0B46185301AE}"/>
              </a:ext>
            </a:extLst>
          </p:cNvPr>
          <p:cNvSpPr>
            <a:spLocks noGrp="1"/>
          </p:cNvSpPr>
          <p:nvPr>
            <p:ph type="sldNum" sz="quarter" idx="12"/>
          </p:nvPr>
        </p:nvSpPr>
        <p:spPr/>
        <p:txBody>
          <a:bodyPr/>
          <a:lstStyle/>
          <a:p>
            <a:fld id="{667EC89C-17A0-4E64-A6D2-B825673CEEDF}" type="slidenum">
              <a:rPr lang="da-DK" smtClean="0"/>
              <a:t>27</a:t>
            </a:fld>
            <a:endParaRPr lang="da-DK" dirty="0"/>
          </a:p>
        </p:txBody>
      </p:sp>
      <p:sp>
        <p:nvSpPr>
          <p:cNvPr id="4" name="Pladsholder til indhold 3">
            <a:extLst>
              <a:ext uri="{FF2B5EF4-FFF2-40B4-BE49-F238E27FC236}">
                <a16:creationId xmlns:a16="http://schemas.microsoft.com/office/drawing/2014/main" id="{2421CA9E-FA98-4B12-99E6-EC92085D61B1}"/>
              </a:ext>
            </a:extLst>
          </p:cNvPr>
          <p:cNvSpPr>
            <a:spLocks noGrp="1"/>
          </p:cNvSpPr>
          <p:nvPr>
            <p:ph sz="quarter" idx="13"/>
          </p:nvPr>
        </p:nvSpPr>
        <p:spPr>
          <a:xfrm>
            <a:off x="1415480" y="1772817"/>
            <a:ext cx="6840760" cy="3888431"/>
          </a:xfrm>
        </p:spPr>
        <p:txBody>
          <a:bodyPr/>
          <a:lstStyle/>
          <a:p>
            <a:pPr>
              <a:lnSpc>
                <a:spcPct val="100000"/>
              </a:lnSpc>
            </a:pPr>
            <a:r>
              <a:rPr lang="da-DK" dirty="0">
                <a:ea typeface="Verdana" panose="020B0604030504040204" pitchFamily="34" charset="0"/>
              </a:rPr>
              <a:t>Appen er et katalog over mange strategier/beroligende metoder</a:t>
            </a:r>
          </a:p>
          <a:p>
            <a:pPr marL="0" indent="0">
              <a:lnSpc>
                <a:spcPct val="100000"/>
              </a:lnSpc>
              <a:buNone/>
            </a:pPr>
            <a:endParaRPr lang="da-DK" dirty="0">
              <a:ea typeface="Verdana" panose="020B0604030504040204" pitchFamily="34" charset="0"/>
            </a:endParaRPr>
          </a:p>
          <a:p>
            <a:pPr>
              <a:lnSpc>
                <a:spcPct val="100000"/>
              </a:lnSpc>
            </a:pPr>
            <a:r>
              <a:rPr lang="da-DK" dirty="0">
                <a:ea typeface="Verdana" panose="020B0604030504040204" pitchFamily="34" charset="0"/>
              </a:rPr>
              <a:t>Det kan være svært at overskue mange valgmuligheder, når man har det svært</a:t>
            </a:r>
          </a:p>
          <a:p>
            <a:pPr>
              <a:lnSpc>
                <a:spcPct val="100000"/>
              </a:lnSpc>
            </a:pPr>
            <a:endParaRPr lang="da-DK" dirty="0">
              <a:ea typeface="Verdana" panose="020B0604030504040204" pitchFamily="34" charset="0"/>
            </a:endParaRPr>
          </a:p>
          <a:p>
            <a:pPr>
              <a:lnSpc>
                <a:spcPct val="100000"/>
              </a:lnSpc>
            </a:pPr>
            <a:r>
              <a:rPr lang="da-DK" dirty="0">
                <a:ea typeface="Verdana" panose="020B0604030504040204" pitchFamily="34" charset="0"/>
              </a:rPr>
              <a:t>Med appens favoritfunktion kan patienten  ”gemme” sine yndlingsstrategier/beroligende metoder. </a:t>
            </a:r>
          </a:p>
        </p:txBody>
      </p:sp>
      <p:pic>
        <p:nvPicPr>
          <p:cNvPr id="6" name="Billede 5">
            <a:extLst>
              <a:ext uri="{FF2B5EF4-FFF2-40B4-BE49-F238E27FC236}">
                <a16:creationId xmlns:a16="http://schemas.microsoft.com/office/drawing/2014/main" id="{51A2DCB2-7BBA-F104-71AD-993308A4825A}"/>
              </a:ext>
            </a:extLst>
          </p:cNvPr>
          <p:cNvPicPr>
            <a:picLocks/>
          </p:cNvPicPr>
          <p:nvPr/>
        </p:nvPicPr>
        <p:blipFill rotWithShape="1">
          <a:blip r:embed="rId3" cstate="print">
            <a:extLst>
              <a:ext uri="{28A0092B-C50C-407E-A947-70E740481C1C}">
                <a14:useLocalDpi xmlns:a14="http://schemas.microsoft.com/office/drawing/2010/main" val="0"/>
              </a:ext>
            </a:extLst>
          </a:blip>
          <a:srcRect t="3330" b="3073"/>
          <a:stretch/>
        </p:blipFill>
        <p:spPr>
          <a:xfrm>
            <a:off x="9361744" y="1505744"/>
            <a:ext cx="2102400" cy="4201200"/>
          </a:xfrm>
          <a:prstGeom prst="rect">
            <a:avLst/>
          </a:prstGeom>
        </p:spPr>
      </p:pic>
    </p:spTree>
    <p:extLst>
      <p:ext uri="{BB962C8B-B14F-4D97-AF65-F5344CB8AC3E}">
        <p14:creationId xmlns:p14="http://schemas.microsoft.com/office/powerpoint/2010/main" val="3501395489"/>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77B86-7077-8389-E0DC-A3A92CFCA1AD}"/>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6E9C4A79-FFF2-6ABE-FD9A-2895D8C2F33B}"/>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C8767898-147A-C325-C261-AB984BE8E7BB}"/>
              </a:ext>
            </a:extLst>
          </p:cNvPr>
          <p:cNvSpPr>
            <a:spLocks noGrp="1"/>
          </p:cNvSpPr>
          <p:nvPr>
            <p:ph type="title"/>
          </p:nvPr>
        </p:nvSpPr>
        <p:spPr>
          <a:xfrm>
            <a:off x="1367998" y="278695"/>
            <a:ext cx="10704666" cy="828000"/>
          </a:xfrm>
        </p:spPr>
        <p:txBody>
          <a:bodyPr/>
          <a:lstStyle/>
          <a:p>
            <a:pPr>
              <a:lnSpc>
                <a:spcPct val="90000"/>
              </a:lnSpc>
            </a:pPr>
            <a:r>
              <a:rPr lang="da-DK" sz="2400" b="1" dirty="0"/>
              <a:t>SAFE appens f</a:t>
            </a:r>
            <a:r>
              <a:rPr lang="da-DK" sz="2400" b="1" dirty="0">
                <a:ea typeface="Verdana" panose="020B0604030504040204" pitchFamily="34" charset="0"/>
              </a:rPr>
              <a:t>unktion ”Læs” er </a:t>
            </a:r>
            <a:r>
              <a:rPr lang="da-DK" sz="2400" b="1" u="sng" dirty="0">
                <a:ea typeface="Verdana" panose="020B0604030504040204" pitchFamily="34" charset="0"/>
              </a:rPr>
              <a:t>også</a:t>
            </a:r>
            <a:r>
              <a:rPr lang="da-DK" sz="2400" b="1" dirty="0">
                <a:ea typeface="Verdana" panose="020B0604030504040204" pitchFamily="34" charset="0"/>
              </a:rPr>
              <a:t> til dig som sundhedsprofessionel</a:t>
            </a:r>
            <a:endParaRPr lang="da-DK" sz="2400" dirty="0"/>
          </a:p>
        </p:txBody>
      </p:sp>
      <p:sp>
        <p:nvSpPr>
          <p:cNvPr id="3" name="Pladsholder til slidenummer 2">
            <a:extLst>
              <a:ext uri="{FF2B5EF4-FFF2-40B4-BE49-F238E27FC236}">
                <a16:creationId xmlns:a16="http://schemas.microsoft.com/office/drawing/2014/main" id="{8DC228C8-56AF-E4ED-9F18-8EFC443CE4EA}"/>
              </a:ext>
            </a:extLst>
          </p:cNvPr>
          <p:cNvSpPr>
            <a:spLocks noGrp="1"/>
          </p:cNvSpPr>
          <p:nvPr>
            <p:ph type="sldNum" sz="quarter" idx="12"/>
          </p:nvPr>
        </p:nvSpPr>
        <p:spPr/>
        <p:txBody>
          <a:bodyPr/>
          <a:lstStyle/>
          <a:p>
            <a:fld id="{667EC89C-17A0-4E64-A6D2-B825673CEEDF}" type="slidenum">
              <a:rPr lang="da-DK" smtClean="0"/>
              <a:t>28</a:t>
            </a:fld>
            <a:endParaRPr lang="da-DK" dirty="0"/>
          </a:p>
        </p:txBody>
      </p:sp>
      <p:sp>
        <p:nvSpPr>
          <p:cNvPr id="4" name="Pladsholder til indhold 3">
            <a:extLst>
              <a:ext uri="{FF2B5EF4-FFF2-40B4-BE49-F238E27FC236}">
                <a16:creationId xmlns:a16="http://schemas.microsoft.com/office/drawing/2014/main" id="{1BAD2C48-3912-2D59-AD10-35FFD341B0AE}"/>
              </a:ext>
            </a:extLst>
          </p:cNvPr>
          <p:cNvSpPr>
            <a:spLocks noGrp="1"/>
          </p:cNvSpPr>
          <p:nvPr>
            <p:ph sz="quarter" idx="13"/>
          </p:nvPr>
        </p:nvSpPr>
        <p:spPr>
          <a:xfrm>
            <a:off x="1343472" y="1772817"/>
            <a:ext cx="6840760" cy="3888431"/>
          </a:xfrm>
        </p:spPr>
        <p:txBody>
          <a:bodyPr/>
          <a:lstStyle/>
          <a:p>
            <a:pPr>
              <a:lnSpc>
                <a:spcPct val="100000"/>
              </a:lnSpc>
            </a:pPr>
            <a:r>
              <a:rPr lang="da-DK" dirty="0">
                <a:ea typeface="Verdana" panose="020B0604030504040204" pitchFamily="34" charset="0"/>
              </a:rPr>
              <a:t>På denne side kan man finde informationer om den situation, man står i som sundhedsprofessionel, pårørende eller patient med (optakt til) uro</a:t>
            </a:r>
          </a:p>
          <a:p>
            <a:pPr>
              <a:lnSpc>
                <a:spcPct val="100000"/>
              </a:lnSpc>
            </a:pPr>
            <a:endParaRPr lang="da-DK" dirty="0">
              <a:ea typeface="Verdana" panose="020B0604030504040204" pitchFamily="34" charset="0"/>
            </a:endParaRPr>
          </a:p>
          <a:p>
            <a:pPr>
              <a:lnSpc>
                <a:spcPct val="100000"/>
              </a:lnSpc>
            </a:pPr>
            <a:r>
              <a:rPr lang="da-DK" dirty="0">
                <a:ea typeface="Verdana" panose="020B0604030504040204" pitchFamily="34" charset="0"/>
              </a:rPr>
              <a:t>Der gives inspiration til, hvordan man kan tale sammen om selvskade</a:t>
            </a:r>
          </a:p>
        </p:txBody>
      </p:sp>
      <p:pic>
        <p:nvPicPr>
          <p:cNvPr id="7" name="Billede 6">
            <a:extLst>
              <a:ext uri="{FF2B5EF4-FFF2-40B4-BE49-F238E27FC236}">
                <a16:creationId xmlns:a16="http://schemas.microsoft.com/office/drawing/2014/main" id="{43D7EE15-B202-4E26-4B81-0846D3765C9D}"/>
              </a:ext>
            </a:extLst>
          </p:cNvPr>
          <p:cNvPicPr>
            <a:picLocks/>
          </p:cNvPicPr>
          <p:nvPr/>
        </p:nvPicPr>
        <p:blipFill rotWithShape="1">
          <a:blip r:embed="rId3" cstate="print">
            <a:extLst>
              <a:ext uri="{28A0092B-C50C-407E-A947-70E740481C1C}">
                <a14:useLocalDpi xmlns:a14="http://schemas.microsoft.com/office/drawing/2010/main" val="0"/>
              </a:ext>
            </a:extLst>
          </a:blip>
          <a:srcRect t="7180" b="3334"/>
          <a:stretch/>
        </p:blipFill>
        <p:spPr>
          <a:xfrm>
            <a:off x="9444405" y="1616432"/>
            <a:ext cx="2068160" cy="4201200"/>
          </a:xfrm>
          <a:prstGeom prst="rect">
            <a:avLst/>
          </a:prstGeom>
        </p:spPr>
      </p:pic>
    </p:spTree>
    <p:extLst>
      <p:ext uri="{BB962C8B-B14F-4D97-AF65-F5344CB8AC3E}">
        <p14:creationId xmlns:p14="http://schemas.microsoft.com/office/powerpoint/2010/main" val="380467069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EB64A-CC0D-2402-085C-6FD26EA82FFC}"/>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40339511-E233-4CEC-946C-3048BE252A3E}"/>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endParaRPr lang="da-DK" sz="1800" dirty="0"/>
          </a:p>
        </p:txBody>
      </p:sp>
      <p:sp>
        <p:nvSpPr>
          <p:cNvPr id="2" name="Titel 1">
            <a:extLst>
              <a:ext uri="{FF2B5EF4-FFF2-40B4-BE49-F238E27FC236}">
                <a16:creationId xmlns:a16="http://schemas.microsoft.com/office/drawing/2014/main" id="{F93F16CB-367C-F586-6391-63EB5819B3EF}"/>
              </a:ext>
            </a:extLst>
          </p:cNvPr>
          <p:cNvSpPr>
            <a:spLocks noGrp="1"/>
          </p:cNvSpPr>
          <p:nvPr>
            <p:ph type="title"/>
          </p:nvPr>
        </p:nvSpPr>
        <p:spPr>
          <a:xfrm>
            <a:off x="1367998" y="278695"/>
            <a:ext cx="10704666" cy="828000"/>
          </a:xfrm>
        </p:spPr>
        <p:txBody>
          <a:bodyPr/>
          <a:lstStyle/>
          <a:p>
            <a:pPr>
              <a:lnSpc>
                <a:spcPct val="90000"/>
              </a:lnSpc>
            </a:pPr>
            <a:r>
              <a:rPr lang="da-DK" sz="2400" dirty="0"/>
              <a:t>Links til dig, der gerne vil vide mere</a:t>
            </a:r>
          </a:p>
        </p:txBody>
      </p:sp>
      <p:sp>
        <p:nvSpPr>
          <p:cNvPr id="3" name="Pladsholder til slidenummer 2">
            <a:extLst>
              <a:ext uri="{FF2B5EF4-FFF2-40B4-BE49-F238E27FC236}">
                <a16:creationId xmlns:a16="http://schemas.microsoft.com/office/drawing/2014/main" id="{F2CD8717-0EA3-0D19-EDF5-084A339A7270}"/>
              </a:ext>
            </a:extLst>
          </p:cNvPr>
          <p:cNvSpPr>
            <a:spLocks noGrp="1"/>
          </p:cNvSpPr>
          <p:nvPr>
            <p:ph type="sldNum" sz="quarter" idx="12"/>
          </p:nvPr>
        </p:nvSpPr>
        <p:spPr/>
        <p:txBody>
          <a:bodyPr/>
          <a:lstStyle/>
          <a:p>
            <a:fld id="{667EC89C-17A0-4E64-A6D2-B825673CEEDF}" type="slidenum">
              <a:rPr lang="da-DK" smtClean="0"/>
              <a:t>29</a:t>
            </a:fld>
            <a:endParaRPr lang="da-DK" dirty="0"/>
          </a:p>
        </p:txBody>
      </p:sp>
      <p:sp>
        <p:nvSpPr>
          <p:cNvPr id="4" name="Pladsholder til indhold 3">
            <a:extLst>
              <a:ext uri="{FF2B5EF4-FFF2-40B4-BE49-F238E27FC236}">
                <a16:creationId xmlns:a16="http://schemas.microsoft.com/office/drawing/2014/main" id="{AC7DF3F1-A8DF-74BB-039B-7C6036AF2929}"/>
              </a:ext>
            </a:extLst>
          </p:cNvPr>
          <p:cNvSpPr>
            <a:spLocks noGrp="1"/>
          </p:cNvSpPr>
          <p:nvPr>
            <p:ph sz="quarter" idx="13"/>
          </p:nvPr>
        </p:nvSpPr>
        <p:spPr>
          <a:xfrm>
            <a:off x="1357164" y="1772817"/>
            <a:ext cx="10355460" cy="3888431"/>
          </a:xfrm>
        </p:spPr>
        <p:txBody>
          <a:bodyPr/>
          <a:lstStyle/>
          <a:p>
            <a:r>
              <a:rPr lang="da-DK" dirty="0">
                <a:latin typeface="+mj-lt"/>
              </a:rPr>
              <a:t>VIP Vejledningen (BUC): </a:t>
            </a:r>
            <a:r>
              <a:rPr lang="da-DK" b="0" i="0" dirty="0">
                <a:solidFill>
                  <a:srgbClr val="0000FF"/>
                </a:solidFill>
                <a:effectLst/>
                <a:latin typeface="+mj-lt"/>
                <a:hlinkClick r:id="rId3"/>
              </a:rPr>
              <a:t>Selvskade på døgnafsnit i BUC</a:t>
            </a:r>
            <a:endParaRPr lang="da-DK" dirty="0">
              <a:latin typeface="+mj-lt"/>
            </a:endParaRPr>
          </a:p>
          <a:p>
            <a:endParaRPr lang="da-DK" dirty="0">
              <a:latin typeface="+mj-lt"/>
            </a:endParaRPr>
          </a:p>
          <a:p>
            <a:r>
              <a:rPr lang="da-DK" dirty="0">
                <a:latin typeface="+mj-lt"/>
              </a:rPr>
              <a:t>VIP Vejledningen (voksen): </a:t>
            </a:r>
            <a:r>
              <a:rPr lang="da-DK" b="0" i="0" dirty="0">
                <a:solidFill>
                  <a:srgbClr val="0000FF"/>
                </a:solidFill>
                <a:effectLst/>
                <a:latin typeface="+mj-lt"/>
                <a:hlinkClick r:id="rId4"/>
              </a:rPr>
              <a:t>Selvskade på døgnafsnit i Voksenpsykiatri</a:t>
            </a:r>
            <a:endParaRPr lang="da-DK" dirty="0">
              <a:solidFill>
                <a:srgbClr val="0000FF"/>
              </a:solidFill>
              <a:latin typeface="+mj-lt"/>
            </a:endParaRPr>
          </a:p>
          <a:p>
            <a:endParaRPr lang="da-DK" dirty="0">
              <a:solidFill>
                <a:srgbClr val="0000FF"/>
              </a:solidFill>
              <a:latin typeface="+mj-lt"/>
            </a:endParaRPr>
          </a:p>
          <a:p>
            <a:r>
              <a:rPr lang="da-DK" dirty="0">
                <a:latin typeface="+mj-lt"/>
              </a:rPr>
              <a:t>De 4 H’er:</a:t>
            </a:r>
            <a:r>
              <a:rPr kumimoji="0" lang="da-DK" altLang="da-DK" b="0" i="0" u="none" strike="noStrike" cap="none" normalizeH="0" baseline="0" dirty="0">
                <a:ln>
                  <a:noFill/>
                </a:ln>
                <a:solidFill>
                  <a:schemeClr val="tx1"/>
                </a:solidFill>
                <a:effectLst/>
                <a:latin typeface="+mj-lt"/>
              </a:rPr>
              <a:t> </a:t>
            </a:r>
            <a:r>
              <a:rPr kumimoji="0" lang="da-DK" altLang="da-DK" b="0" i="0" u="sng" strike="noStrike" cap="none" normalizeH="0" baseline="0" dirty="0" err="1">
                <a:ln>
                  <a:noFill/>
                </a:ln>
                <a:solidFill>
                  <a:srgbClr val="0000FF"/>
                </a:solidFill>
                <a:effectLst/>
                <a:latin typeface="+mj-lt"/>
                <a:hlinkClick r:id="rId5"/>
              </a:rPr>
              <a:t>Arbejdsarket,_De</a:t>
            </a:r>
            <a:r>
              <a:rPr kumimoji="0" lang="da-DK" altLang="da-DK" b="0" i="0" u="sng" strike="noStrike" cap="none" normalizeH="0" baseline="0" dirty="0">
                <a:ln>
                  <a:noFill/>
                </a:ln>
                <a:solidFill>
                  <a:srgbClr val="0000FF"/>
                </a:solidFill>
                <a:effectLst/>
                <a:latin typeface="+mj-lt"/>
                <a:hlinkClick r:id="rId5"/>
              </a:rPr>
              <a:t> 4 H'er.pdf</a:t>
            </a:r>
            <a:r>
              <a:rPr kumimoji="0" lang="da-DK" altLang="da-DK" b="0" i="0" u="none" strike="noStrike" cap="none" normalizeH="0" baseline="0" dirty="0">
                <a:ln>
                  <a:noFill/>
                </a:ln>
                <a:solidFill>
                  <a:schemeClr val="tx1"/>
                </a:solidFill>
                <a:effectLst/>
                <a:latin typeface="+mj-lt"/>
              </a:rPr>
              <a:t> </a:t>
            </a:r>
            <a:r>
              <a:rPr lang="da-DK" dirty="0">
                <a:latin typeface="+mj-lt"/>
              </a:rPr>
              <a:t> </a:t>
            </a:r>
          </a:p>
          <a:p>
            <a:endParaRPr lang="da-DK" dirty="0">
              <a:latin typeface="+mj-lt"/>
            </a:endParaRPr>
          </a:p>
          <a:p>
            <a:r>
              <a:rPr lang="da-DK" dirty="0">
                <a:latin typeface="+mj-lt"/>
              </a:rPr>
              <a:t>Gennemgå desuden e-læringsprogrammet ”Selvskade ABC – psykiatri” eller ”Selvskade ABC – voksenpsykiatri”, som du finder i kursusportalen</a:t>
            </a:r>
          </a:p>
        </p:txBody>
      </p:sp>
    </p:spTree>
    <p:extLst>
      <p:ext uri="{BB962C8B-B14F-4D97-AF65-F5344CB8AC3E}">
        <p14:creationId xmlns:p14="http://schemas.microsoft.com/office/powerpoint/2010/main" val="6206497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05546557-332A-F3E9-CEF0-B08DBD789FF1}"/>
              </a:ext>
            </a:extLst>
          </p:cNvPr>
          <p:cNvSpPr/>
          <p:nvPr/>
        </p:nvSpPr>
        <p:spPr>
          <a:xfrm>
            <a:off x="659303" y="1373104"/>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Pladsholder til billede 11">
            <a:extLst>
              <a:ext uri="{FF2B5EF4-FFF2-40B4-BE49-F238E27FC236}">
                <a16:creationId xmlns:a16="http://schemas.microsoft.com/office/drawing/2014/main" id="{211CAD19-607C-05BB-2B5B-023D76BA83A9}"/>
              </a:ext>
            </a:extLst>
          </p:cNvPr>
          <p:cNvPicPr>
            <a:picLocks noGrp="1" noChangeAspect="1"/>
          </p:cNvPicPr>
          <p:nvPr>
            <p:ph type="pic" sz="quarter" idx="16"/>
          </p:nvPr>
        </p:nvPicPr>
        <p:blipFill>
          <a:blip r:embed="rId3">
            <a:duotone>
              <a:schemeClr val="accent3">
                <a:shade val="45000"/>
                <a:satMod val="135000"/>
              </a:schemeClr>
              <a:prstClr val="white"/>
            </a:duotone>
          </a:blip>
          <a:srcRect t="2259" b="51379"/>
          <a:stretch/>
        </p:blipFill>
        <p:spPr>
          <a:xfrm>
            <a:off x="1367999" y="1974850"/>
            <a:ext cx="3503865" cy="3509963"/>
          </a:xfrm>
        </p:spPr>
      </p:pic>
      <p:sp>
        <p:nvSpPr>
          <p:cNvPr id="4" name="Pladsholder til indhold 3">
            <a:extLst>
              <a:ext uri="{FF2B5EF4-FFF2-40B4-BE49-F238E27FC236}">
                <a16:creationId xmlns:a16="http://schemas.microsoft.com/office/drawing/2014/main" id="{6233E0EC-01D4-639D-0707-9CAC504B5449}"/>
              </a:ext>
            </a:extLst>
          </p:cNvPr>
          <p:cNvSpPr>
            <a:spLocks noGrp="1"/>
          </p:cNvSpPr>
          <p:nvPr>
            <p:ph sz="quarter" idx="14"/>
          </p:nvPr>
        </p:nvSpPr>
        <p:spPr/>
        <p:txBody>
          <a:bodyPr/>
          <a:lstStyle/>
          <a:p>
            <a:pPr marL="0" indent="0">
              <a:buNone/>
            </a:pPr>
            <a:r>
              <a:rPr lang="da-DK" sz="1800" dirty="0">
                <a:latin typeface="+mj-lt"/>
                <a:ea typeface="Verdana" panose="020B0604030504040204" pitchFamily="34" charset="0"/>
              </a:rPr>
              <a:t>Appen er udviklet på efterspørgsel fra brugerne i samarbejde med pårørende og professionelle</a:t>
            </a:r>
          </a:p>
          <a:p>
            <a:pPr lvl="1">
              <a:lnSpc>
                <a:spcPct val="90000"/>
              </a:lnSpc>
            </a:pPr>
            <a:endParaRPr lang="da-DK" dirty="0"/>
          </a:p>
        </p:txBody>
      </p:sp>
      <p:sp>
        <p:nvSpPr>
          <p:cNvPr id="5" name="Pladsholder til dato 4">
            <a:extLst>
              <a:ext uri="{FF2B5EF4-FFF2-40B4-BE49-F238E27FC236}">
                <a16:creationId xmlns:a16="http://schemas.microsoft.com/office/drawing/2014/main" id="{B82011E1-BE7D-F7A8-1301-04AADE624CCA}"/>
              </a:ext>
            </a:extLst>
          </p:cNvPr>
          <p:cNvSpPr>
            <a:spLocks noGrp="1"/>
          </p:cNvSpPr>
          <p:nvPr>
            <p:ph type="dt" sz="half" idx="17"/>
          </p:nvPr>
        </p:nvSpPr>
        <p:spPr/>
        <p:txBody>
          <a:bodyPr/>
          <a:lstStyle/>
          <a:p>
            <a:endParaRPr lang="da-DK" dirty="0"/>
          </a:p>
        </p:txBody>
      </p:sp>
      <p:sp>
        <p:nvSpPr>
          <p:cNvPr id="6" name="Pladsholder til sidefod 5">
            <a:extLst>
              <a:ext uri="{FF2B5EF4-FFF2-40B4-BE49-F238E27FC236}">
                <a16:creationId xmlns:a16="http://schemas.microsoft.com/office/drawing/2014/main" id="{933EC159-75DC-A45A-8EF8-A4C6D04CAFC8}"/>
              </a:ext>
            </a:extLst>
          </p:cNvPr>
          <p:cNvSpPr>
            <a:spLocks noGrp="1"/>
          </p:cNvSpPr>
          <p:nvPr>
            <p:ph type="ftr" sz="quarter" idx="18"/>
          </p:nvPr>
        </p:nvSpPr>
        <p:spPr/>
        <p:txBody>
          <a:bodyPr/>
          <a:lstStyle/>
          <a:p>
            <a:endParaRPr lang="en-GB"/>
          </a:p>
        </p:txBody>
      </p:sp>
      <p:sp>
        <p:nvSpPr>
          <p:cNvPr id="7" name="Pladsholder til slidenummer 6">
            <a:extLst>
              <a:ext uri="{FF2B5EF4-FFF2-40B4-BE49-F238E27FC236}">
                <a16:creationId xmlns:a16="http://schemas.microsoft.com/office/drawing/2014/main" id="{7BA2B38A-C721-D71C-9D72-AA525BF05744}"/>
              </a:ext>
            </a:extLst>
          </p:cNvPr>
          <p:cNvSpPr>
            <a:spLocks noGrp="1"/>
          </p:cNvSpPr>
          <p:nvPr>
            <p:ph type="sldNum" sz="quarter" idx="19"/>
          </p:nvPr>
        </p:nvSpPr>
        <p:spPr/>
        <p:txBody>
          <a:bodyPr/>
          <a:lstStyle/>
          <a:p>
            <a:fld id="{0DAB5548-7253-48D6-B95B-F3D312A72220}" type="slidenum">
              <a:rPr lang="da-DK" smtClean="0"/>
              <a:pPr/>
              <a:t>3</a:t>
            </a:fld>
            <a:endParaRPr lang="da-DK" dirty="0"/>
          </a:p>
        </p:txBody>
      </p:sp>
      <p:sp>
        <p:nvSpPr>
          <p:cNvPr id="8" name="Titel 1">
            <a:extLst>
              <a:ext uri="{FF2B5EF4-FFF2-40B4-BE49-F238E27FC236}">
                <a16:creationId xmlns:a16="http://schemas.microsoft.com/office/drawing/2014/main" id="{4D24D800-2D6E-C657-C645-B607272729E9}"/>
              </a:ext>
            </a:extLst>
          </p:cNvPr>
          <p:cNvSpPr txBox="1">
            <a:spLocks/>
          </p:cNvSpPr>
          <p:nvPr/>
        </p:nvSpPr>
        <p:spPr>
          <a:xfrm>
            <a:off x="1367999" y="278695"/>
            <a:ext cx="10137524" cy="828000"/>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r>
              <a:rPr lang="da-DK" sz="2400" dirty="0"/>
              <a:t>Hvorfor en SAFE app?</a:t>
            </a:r>
          </a:p>
        </p:txBody>
      </p:sp>
      <p:pic>
        <p:nvPicPr>
          <p:cNvPr id="14" name="Billede 13">
            <a:hlinkClick r:id="rId4"/>
            <a:extLst>
              <a:ext uri="{FF2B5EF4-FFF2-40B4-BE49-F238E27FC236}">
                <a16:creationId xmlns:a16="http://schemas.microsoft.com/office/drawing/2014/main" id="{839ECAD8-4A15-DDBE-D84A-CF05573EC5D4}"/>
              </a:ext>
            </a:extLst>
          </p:cNvPr>
          <p:cNvPicPr>
            <a:picLocks noChangeAspect="1"/>
          </p:cNvPicPr>
          <p:nvPr/>
        </p:nvPicPr>
        <p:blipFill>
          <a:blip r:embed="rId5"/>
          <a:stretch>
            <a:fillRect/>
          </a:stretch>
        </p:blipFill>
        <p:spPr>
          <a:xfrm>
            <a:off x="6311789" y="2702271"/>
            <a:ext cx="4395009" cy="2232646"/>
          </a:xfrm>
          <a:prstGeom prst="rect">
            <a:avLst/>
          </a:prstGeom>
        </p:spPr>
      </p:pic>
      <p:sp>
        <p:nvSpPr>
          <p:cNvPr id="3" name="Taleboble: rektangel med afrundede hjørner 2">
            <a:extLst>
              <a:ext uri="{FF2B5EF4-FFF2-40B4-BE49-F238E27FC236}">
                <a16:creationId xmlns:a16="http://schemas.microsoft.com/office/drawing/2014/main" id="{F13FDFD4-327F-A2C1-25B5-931B314D4687}"/>
              </a:ext>
            </a:extLst>
          </p:cNvPr>
          <p:cNvSpPr/>
          <p:nvPr/>
        </p:nvSpPr>
        <p:spPr>
          <a:xfrm>
            <a:off x="5037987" y="5165220"/>
            <a:ext cx="3645732" cy="1032726"/>
          </a:xfrm>
          <a:prstGeom prst="wedgeRoundRectCallout">
            <a:avLst>
              <a:gd name="adj1" fmla="val -6921"/>
              <a:gd name="adj2" fmla="val -72994"/>
              <a:gd name="adj3" fmla="val 16667"/>
            </a:avLst>
          </a:prstGeom>
          <a:noFill/>
          <a:ln>
            <a:noFill/>
          </a:ln>
        </p:spPr>
        <p:style>
          <a:lnRef idx="0">
            <a:scrgbClr r="0" g="0" b="0"/>
          </a:lnRef>
          <a:fillRef idx="0">
            <a:scrgbClr r="0" g="0" b="0"/>
          </a:fillRef>
          <a:effectRef idx="0">
            <a:scrgbClr r="0" g="0" b="0"/>
          </a:effectRef>
          <a:fontRef idx="minor">
            <a:schemeClr val="accent1"/>
          </a:fontRef>
        </p:style>
        <p:txBody>
          <a:bodyPr lIns="0" tIns="0" rIns="0" bIns="0" rtlCol="0" anchor="ctr"/>
          <a:lstStyle/>
          <a:p>
            <a:pPr algn="ctr"/>
            <a:r>
              <a:rPr lang="da-DK" dirty="0"/>
              <a:t>Klik og hør Line Maries personlige fortælling om, hvordan SAFE appen har hjulpet hende</a:t>
            </a:r>
          </a:p>
        </p:txBody>
      </p:sp>
      <p:pic>
        <p:nvPicPr>
          <p:cNvPr id="10" name="Grafik 9" descr="Højrepegende baghåndsindeks med massiv udfyldning">
            <a:extLst>
              <a:ext uri="{FF2B5EF4-FFF2-40B4-BE49-F238E27FC236}">
                <a16:creationId xmlns:a16="http://schemas.microsoft.com/office/drawing/2014/main" id="{9FAD2BAA-4512-DA6B-B5DD-7318D58C9A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385887">
            <a:off x="5854589" y="4283019"/>
            <a:ext cx="914400" cy="914400"/>
          </a:xfrm>
          <a:prstGeom prst="rect">
            <a:avLst/>
          </a:prstGeom>
        </p:spPr>
      </p:pic>
    </p:spTree>
    <p:extLst>
      <p:ext uri="{BB962C8B-B14F-4D97-AF65-F5344CB8AC3E}">
        <p14:creationId xmlns:p14="http://schemas.microsoft.com/office/powerpoint/2010/main" val="3296911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8B0A6-F2C9-AAF9-F23E-F4150A4E657A}"/>
              </a:ext>
            </a:extLst>
          </p:cNvPr>
          <p:cNvSpPr>
            <a:spLocks noGrp="1"/>
          </p:cNvSpPr>
          <p:nvPr>
            <p:ph type="title"/>
          </p:nvPr>
        </p:nvSpPr>
        <p:spPr/>
        <p:txBody>
          <a:bodyPr/>
          <a:lstStyle/>
          <a:p>
            <a:r>
              <a:rPr lang="da-DK" sz="2800" dirty="0">
                <a:ea typeface="Verdana" panose="020B0604030504040204" pitchFamily="34" charset="0"/>
              </a:rPr>
              <a:t>Indhold</a:t>
            </a:r>
            <a:endParaRPr lang="da-DK" dirty="0"/>
          </a:p>
        </p:txBody>
      </p:sp>
      <p:sp>
        <p:nvSpPr>
          <p:cNvPr id="3" name="Pladsholder til slidenummer 2">
            <a:extLst>
              <a:ext uri="{FF2B5EF4-FFF2-40B4-BE49-F238E27FC236}">
                <a16:creationId xmlns:a16="http://schemas.microsoft.com/office/drawing/2014/main" id="{A356F33B-4903-D946-075C-2AC6AD37C94C}"/>
              </a:ext>
            </a:extLst>
          </p:cNvPr>
          <p:cNvSpPr>
            <a:spLocks noGrp="1"/>
          </p:cNvSpPr>
          <p:nvPr>
            <p:ph type="sldNum" sz="quarter" idx="12"/>
          </p:nvPr>
        </p:nvSpPr>
        <p:spPr/>
        <p:txBody>
          <a:bodyPr/>
          <a:lstStyle/>
          <a:p>
            <a:fld id="{667EC89C-17A0-4E64-A6D2-B825673CEEDF}" type="slidenum">
              <a:rPr lang="da-DK" smtClean="0"/>
              <a:t>4</a:t>
            </a:fld>
            <a:endParaRPr lang="da-DK" dirty="0"/>
          </a:p>
        </p:txBody>
      </p:sp>
      <p:graphicFrame>
        <p:nvGraphicFramePr>
          <p:cNvPr id="6" name="Tabel 7">
            <a:extLst>
              <a:ext uri="{FF2B5EF4-FFF2-40B4-BE49-F238E27FC236}">
                <a16:creationId xmlns:a16="http://schemas.microsoft.com/office/drawing/2014/main" id="{0BD9E984-DBFF-AF26-17AA-4B15E8FCA885}"/>
              </a:ext>
            </a:extLst>
          </p:cNvPr>
          <p:cNvGraphicFramePr>
            <a:graphicFrameLocks noGrp="1"/>
          </p:cNvGraphicFramePr>
          <p:nvPr>
            <p:extLst>
              <p:ext uri="{D42A27DB-BD31-4B8C-83A1-F6EECF244321}">
                <p14:modId xmlns:p14="http://schemas.microsoft.com/office/powerpoint/2010/main" val="4087990547"/>
              </p:ext>
            </p:extLst>
          </p:nvPr>
        </p:nvGraphicFramePr>
        <p:xfrm>
          <a:off x="1775520" y="2215128"/>
          <a:ext cx="6048672" cy="1645920"/>
        </p:xfrm>
        <a:graphic>
          <a:graphicData uri="http://schemas.openxmlformats.org/drawingml/2006/table">
            <a:tbl>
              <a:tblPr firstRow="1" bandRow="1">
                <a:tableStyleId>{5C22544A-7EE6-4342-B048-85BDC9FD1C3A}</a:tableStyleId>
              </a:tblPr>
              <a:tblGrid>
                <a:gridCol w="680476">
                  <a:extLst>
                    <a:ext uri="{9D8B030D-6E8A-4147-A177-3AD203B41FA5}">
                      <a16:colId xmlns:a16="http://schemas.microsoft.com/office/drawing/2014/main" val="4187716732"/>
                    </a:ext>
                  </a:extLst>
                </a:gridCol>
                <a:gridCol w="5368196">
                  <a:extLst>
                    <a:ext uri="{9D8B030D-6E8A-4147-A177-3AD203B41FA5}">
                      <a16:colId xmlns:a16="http://schemas.microsoft.com/office/drawing/2014/main" val="783465462"/>
                    </a:ext>
                  </a:extLst>
                </a:gridCol>
              </a:tblGrid>
              <a:tr h="468000">
                <a:tc>
                  <a:txBody>
                    <a:bodyPr/>
                    <a:lstStyle/>
                    <a:p>
                      <a:endParaRPr lang="da-DK" dirty="0"/>
                    </a:p>
                  </a:txBody>
                  <a:tcPr marL="137160" marR="137160" marT="137160" marB="137160">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b="1" u="sng" kern="1200" baseline="0" dirty="0">
                          <a:solidFill>
                            <a:schemeClr val="tx1"/>
                          </a:solidFill>
                          <a:uFill>
                            <a:solidFill>
                              <a:schemeClr val="bg1"/>
                            </a:solidFill>
                          </a:uFill>
                          <a:latin typeface="+mn-lt"/>
                          <a:ea typeface="+mn-ea"/>
                          <a:cs typeface="+mn-cs"/>
                          <a:hlinkClick r:id="rId2" action="ppaction://hlinksldjump">
                            <a:extLst>
                              <a:ext uri="{A12FA001-AC4F-418D-AE19-62706E023703}">
                                <ahyp:hlinkClr xmlns:ahyp="http://schemas.microsoft.com/office/drawing/2018/hyperlinkcolor" val="tx"/>
                              </a:ext>
                            </a:extLst>
                          </a:hlinkClick>
                        </a:rPr>
                        <a:t>Kort om selvskade</a:t>
                      </a:r>
                      <a:endParaRPr lang="da-DK" sz="1800" b="1" u="sng" kern="1200" baseline="0" dirty="0">
                        <a:solidFill>
                          <a:schemeClr val="tx1"/>
                        </a:solidFill>
                        <a:uFill>
                          <a:solidFill>
                            <a:schemeClr val="bg1"/>
                          </a:solidFill>
                        </a:uFill>
                        <a:latin typeface="+mn-lt"/>
                        <a:ea typeface="+mn-ea"/>
                        <a:cs typeface="+mn-cs"/>
                      </a:endParaRPr>
                    </a:p>
                  </a:txBody>
                  <a:tcPr marL="137160" marR="137160" marT="137160" marB="137160">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6710077"/>
                  </a:ext>
                </a:extLst>
              </a:tr>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u="sng" kern="1200" baseline="0" dirty="0">
                          <a:solidFill>
                            <a:schemeClr val="dk1"/>
                          </a:solidFill>
                          <a:uFill>
                            <a:solidFill>
                              <a:schemeClr val="bg1"/>
                            </a:solidFill>
                          </a:uFill>
                          <a:latin typeface="+mn-lt"/>
                          <a:ea typeface="+mn-ea"/>
                          <a:cs typeface="+mn-cs"/>
                          <a:hlinkClick r:id="rId3" action="ppaction://hlinksldjump">
                            <a:extLst>
                              <a:ext uri="{A12FA001-AC4F-418D-AE19-62706E023703}">
                                <ahyp:hlinkClr xmlns:ahyp="http://schemas.microsoft.com/office/drawing/2018/hyperlinkcolor" val="tx"/>
                              </a:ext>
                            </a:extLst>
                          </a:hlinkClick>
                        </a:rPr>
                        <a:t>Behandling af selvskade</a:t>
                      </a:r>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3014015"/>
                  </a:ext>
                </a:extLst>
              </a:tr>
              <a:tr h="468000">
                <a:tc>
                  <a:txBody>
                    <a:bodyPr/>
                    <a:lstStyle/>
                    <a:p>
                      <a:endParaRPr lang="da-DK" dirty="0"/>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da-DK" sz="1800" u="sng" kern="1200" baseline="0" dirty="0">
                          <a:solidFill>
                            <a:schemeClr val="dk1"/>
                          </a:solidFill>
                          <a:uFill>
                            <a:solidFill>
                              <a:schemeClr val="bg1"/>
                            </a:solidFill>
                          </a:uFill>
                          <a:latin typeface="+mn-lt"/>
                          <a:ea typeface="+mn-ea"/>
                          <a:cs typeface="+mn-cs"/>
                          <a:hlinkClick r:id="rId4" action="ppaction://hlinksldjump">
                            <a:extLst>
                              <a:ext uri="{A12FA001-AC4F-418D-AE19-62706E023703}">
                                <ahyp:hlinkClr xmlns:ahyp="http://schemas.microsoft.com/office/drawing/2018/hyperlinkcolor" val="tx"/>
                              </a:ext>
                            </a:extLst>
                          </a:hlinkClick>
                        </a:rPr>
                        <a:t>Sådan kan du bruge SAFE Appen</a:t>
                      </a:r>
                      <a:endParaRPr lang="da-DK" sz="1800" u="sng" kern="1200" baseline="0" dirty="0">
                        <a:solidFill>
                          <a:schemeClr val="dk1"/>
                        </a:solidFill>
                        <a:uFill>
                          <a:solidFill>
                            <a:schemeClr val="bg1"/>
                          </a:solidFill>
                        </a:uFill>
                        <a:latin typeface="+mn-lt"/>
                        <a:ea typeface="+mn-ea"/>
                        <a:cs typeface="+mn-cs"/>
                      </a:endParaRPr>
                    </a:p>
                  </a:txBody>
                  <a:tcPr marL="137160" marR="137160" marT="137160" marB="137160">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553447"/>
                  </a:ext>
                </a:extLst>
              </a:tr>
            </a:tbl>
          </a:graphicData>
        </a:graphic>
      </p:graphicFrame>
      <p:pic>
        <p:nvPicPr>
          <p:cNvPr id="9" name="Grafik 8" descr="Oplysninger kontur">
            <a:extLst>
              <a:ext uri="{FF2B5EF4-FFF2-40B4-BE49-F238E27FC236}">
                <a16:creationId xmlns:a16="http://schemas.microsoft.com/office/drawing/2014/main" id="{52506E56-67BC-EEFF-ACAD-50383E29DD3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889010" y="2287136"/>
            <a:ext cx="390566" cy="390566"/>
          </a:xfrm>
          <a:prstGeom prst="rect">
            <a:avLst/>
          </a:prstGeom>
        </p:spPr>
      </p:pic>
      <p:pic>
        <p:nvPicPr>
          <p:cNvPr id="10" name="Grafik 9" descr="Lægevidenskab kontur">
            <a:extLst>
              <a:ext uri="{FF2B5EF4-FFF2-40B4-BE49-F238E27FC236}">
                <a16:creationId xmlns:a16="http://schemas.microsoft.com/office/drawing/2014/main" id="{233AFE32-5C3D-DAFA-516B-AC271C25BE27}"/>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889010" y="2867993"/>
            <a:ext cx="375200" cy="375200"/>
          </a:xfrm>
          <a:prstGeom prst="rect">
            <a:avLst/>
          </a:prstGeom>
        </p:spPr>
      </p:pic>
      <p:pic>
        <p:nvPicPr>
          <p:cNvPr id="11" name="Grafik 10" descr="Smartphone kontur">
            <a:extLst>
              <a:ext uri="{FF2B5EF4-FFF2-40B4-BE49-F238E27FC236}">
                <a16:creationId xmlns:a16="http://schemas.microsoft.com/office/drawing/2014/main" id="{4209B1CF-0A0F-27E8-BBF6-394EE82B140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913514" y="3377492"/>
            <a:ext cx="385192" cy="385192"/>
          </a:xfrm>
          <a:prstGeom prst="rect">
            <a:avLst/>
          </a:prstGeom>
        </p:spPr>
      </p:pic>
    </p:spTree>
    <p:extLst>
      <p:ext uri="{BB962C8B-B14F-4D97-AF65-F5344CB8AC3E}">
        <p14:creationId xmlns:p14="http://schemas.microsoft.com/office/powerpoint/2010/main" val="860442594"/>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F510-282D-8975-08C3-4A3BF50C51F4}"/>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10E660DB-BFB0-C37E-7EC0-059D5EB948EB}"/>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245BC084-2041-F605-78FA-AC1FD3E50E9D}"/>
              </a:ext>
            </a:extLst>
          </p:cNvPr>
          <p:cNvSpPr>
            <a:spLocks noGrp="1"/>
          </p:cNvSpPr>
          <p:nvPr>
            <p:ph type="title"/>
          </p:nvPr>
        </p:nvSpPr>
        <p:spPr>
          <a:xfrm>
            <a:off x="1367999" y="278695"/>
            <a:ext cx="10137524" cy="828000"/>
          </a:xfrm>
        </p:spPr>
        <p:txBody>
          <a:bodyPr/>
          <a:lstStyle/>
          <a:p>
            <a:r>
              <a:rPr lang="da-DK" sz="2400" dirty="0"/>
              <a:t>Hvad er selvskade?</a:t>
            </a:r>
          </a:p>
        </p:txBody>
      </p:sp>
      <p:sp>
        <p:nvSpPr>
          <p:cNvPr id="3" name="Pladsholder til slidenummer 2">
            <a:extLst>
              <a:ext uri="{FF2B5EF4-FFF2-40B4-BE49-F238E27FC236}">
                <a16:creationId xmlns:a16="http://schemas.microsoft.com/office/drawing/2014/main" id="{9FF7EAFF-B826-05FC-0407-890CC2DDA8E6}"/>
              </a:ext>
            </a:extLst>
          </p:cNvPr>
          <p:cNvSpPr>
            <a:spLocks noGrp="1"/>
          </p:cNvSpPr>
          <p:nvPr>
            <p:ph type="sldNum" sz="quarter" idx="12"/>
          </p:nvPr>
        </p:nvSpPr>
        <p:spPr/>
        <p:txBody>
          <a:bodyPr/>
          <a:lstStyle/>
          <a:p>
            <a:fld id="{667EC89C-17A0-4E64-A6D2-B825673CEEDF}" type="slidenum">
              <a:rPr lang="da-DK" smtClean="0"/>
              <a:t>5</a:t>
            </a:fld>
            <a:endParaRPr lang="da-DK" dirty="0"/>
          </a:p>
        </p:txBody>
      </p:sp>
      <p:sp>
        <p:nvSpPr>
          <p:cNvPr id="10" name="Pladsholder til indhold 9">
            <a:extLst>
              <a:ext uri="{FF2B5EF4-FFF2-40B4-BE49-F238E27FC236}">
                <a16:creationId xmlns:a16="http://schemas.microsoft.com/office/drawing/2014/main" id="{1C03F1AF-AD24-C568-CB17-619A16628E4A}"/>
              </a:ext>
            </a:extLst>
          </p:cNvPr>
          <p:cNvSpPr>
            <a:spLocks noGrp="1"/>
          </p:cNvSpPr>
          <p:nvPr>
            <p:ph sz="quarter" idx="13"/>
          </p:nvPr>
        </p:nvSpPr>
        <p:spPr>
          <a:xfrm>
            <a:off x="1367999" y="1989139"/>
            <a:ext cx="10136614" cy="3888133"/>
          </a:xfrm>
        </p:spPr>
        <p:txBody>
          <a:bodyPr/>
          <a:lstStyle/>
          <a:p>
            <a:pPr marL="0" indent="0">
              <a:buNone/>
            </a:pPr>
            <a:r>
              <a:rPr lang="da-DK" altLang="da-DK" b="1" dirty="0"/>
              <a:t>Definition af direkte ikke-suicidal selvskade</a:t>
            </a:r>
            <a:endParaRPr lang="da-DK" b="1" i="1" dirty="0"/>
          </a:p>
          <a:p>
            <a:pPr marL="0" indent="0">
              <a:spcBef>
                <a:spcPts val="600"/>
              </a:spcBef>
              <a:buNone/>
            </a:pPr>
            <a:r>
              <a:rPr lang="da-DK" i="1" dirty="0"/>
              <a:t>En bevidst, </a:t>
            </a:r>
            <a:r>
              <a:rPr lang="da-DK" i="1" u="sng" dirty="0"/>
              <a:t>direkte</a:t>
            </a:r>
            <a:r>
              <a:rPr lang="da-DK" i="1" dirty="0"/>
              <a:t> og selvforskyldt ødelæggelse af kropsvæv, der resulterer i umiddelbare vævsskader udført med et formål, der ikke er socialt accepteret og </a:t>
            </a:r>
            <a:r>
              <a:rPr lang="da-DK" i="1" u="sng" dirty="0"/>
              <a:t>uden suicidale hensigter</a:t>
            </a:r>
            <a:r>
              <a:rPr lang="da-DK" i="1" dirty="0"/>
              <a:t>.</a:t>
            </a:r>
            <a:r>
              <a:rPr lang="da-DK" dirty="0"/>
              <a:t>” </a:t>
            </a:r>
          </a:p>
          <a:p>
            <a:endParaRPr lang="da-DK" i="1" dirty="0"/>
          </a:p>
          <a:p>
            <a:pPr marL="0" indent="0" algn="r">
              <a:spcAft>
                <a:spcPts val="600"/>
              </a:spcAft>
              <a:buNone/>
            </a:pPr>
            <a:r>
              <a:rPr lang="da-DK" sz="2000" i="1" dirty="0"/>
              <a:t>(International Society for the Study of Self-</a:t>
            </a:r>
            <a:r>
              <a:rPr lang="da-DK" sz="2000" i="1" dirty="0" err="1"/>
              <a:t>Injury</a:t>
            </a:r>
            <a:r>
              <a:rPr lang="da-DK" sz="2000" i="1" dirty="0"/>
              <a:t>, 2018)</a:t>
            </a:r>
            <a:endParaRPr lang="da-DK" sz="2000" b="1" dirty="0"/>
          </a:p>
          <a:p>
            <a:endParaRPr lang="da-DK" dirty="0"/>
          </a:p>
          <a:p>
            <a:endParaRPr lang="da-DK" dirty="0"/>
          </a:p>
        </p:txBody>
      </p:sp>
    </p:spTree>
    <p:extLst>
      <p:ext uri="{BB962C8B-B14F-4D97-AF65-F5344CB8AC3E}">
        <p14:creationId xmlns:p14="http://schemas.microsoft.com/office/powerpoint/2010/main" val="1782200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FEBA6C1-90D5-A420-FF14-E5B27FEBA6C6}"/>
              </a:ext>
            </a:extLst>
          </p:cNvPr>
          <p:cNvSpPr/>
          <p:nvPr/>
        </p:nvSpPr>
        <p:spPr>
          <a:xfrm>
            <a:off x="637084" y="1279075"/>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C2541A9F-8BA7-0423-5636-97FEC565FF27}"/>
              </a:ext>
            </a:extLst>
          </p:cNvPr>
          <p:cNvSpPr>
            <a:spLocks noGrp="1"/>
          </p:cNvSpPr>
          <p:nvPr>
            <p:ph type="title"/>
          </p:nvPr>
        </p:nvSpPr>
        <p:spPr>
          <a:xfrm>
            <a:off x="1367999" y="278695"/>
            <a:ext cx="10137524" cy="828000"/>
          </a:xfrm>
        </p:spPr>
        <p:txBody>
          <a:bodyPr/>
          <a:lstStyle/>
          <a:p>
            <a:r>
              <a:rPr lang="da-DK" sz="2400" b="1" dirty="0"/>
              <a:t>Hvad er de hyppigste former for selvskade</a:t>
            </a:r>
            <a:r>
              <a:rPr lang="da-DK" sz="2400" dirty="0"/>
              <a:t>?</a:t>
            </a:r>
          </a:p>
        </p:txBody>
      </p:sp>
      <p:sp>
        <p:nvSpPr>
          <p:cNvPr id="3" name="Pladsholder til slidenummer 2">
            <a:extLst>
              <a:ext uri="{FF2B5EF4-FFF2-40B4-BE49-F238E27FC236}">
                <a16:creationId xmlns:a16="http://schemas.microsoft.com/office/drawing/2014/main" id="{F51E8A16-4D5F-0B4B-7A25-E460FA8ACEF3}"/>
              </a:ext>
            </a:extLst>
          </p:cNvPr>
          <p:cNvSpPr>
            <a:spLocks noGrp="1"/>
          </p:cNvSpPr>
          <p:nvPr>
            <p:ph type="sldNum" sz="quarter" idx="12"/>
          </p:nvPr>
        </p:nvSpPr>
        <p:spPr/>
        <p:txBody>
          <a:bodyPr/>
          <a:lstStyle/>
          <a:p>
            <a:fld id="{667EC89C-17A0-4E64-A6D2-B825673CEEDF}" type="slidenum">
              <a:rPr lang="da-DK" smtClean="0"/>
              <a:t>6</a:t>
            </a:fld>
            <a:endParaRPr lang="da-DK" dirty="0"/>
          </a:p>
        </p:txBody>
      </p:sp>
      <p:sp>
        <p:nvSpPr>
          <p:cNvPr id="4" name="Pladsholder til indhold 3">
            <a:extLst>
              <a:ext uri="{FF2B5EF4-FFF2-40B4-BE49-F238E27FC236}">
                <a16:creationId xmlns:a16="http://schemas.microsoft.com/office/drawing/2014/main" id="{A531E303-4524-BC8F-977F-4DDC6A8B2696}"/>
              </a:ext>
            </a:extLst>
          </p:cNvPr>
          <p:cNvSpPr>
            <a:spLocks noGrp="1"/>
          </p:cNvSpPr>
          <p:nvPr>
            <p:ph sz="quarter" idx="13"/>
          </p:nvPr>
        </p:nvSpPr>
        <p:spPr>
          <a:xfrm>
            <a:off x="1431994" y="1878767"/>
            <a:ext cx="10136614" cy="2851076"/>
          </a:xfrm>
        </p:spPr>
        <p:txBody>
          <a:bodyPr/>
          <a:lstStyle/>
          <a:p>
            <a:pPr>
              <a:spcBef>
                <a:spcPts val="600"/>
              </a:spcBef>
            </a:pPr>
            <a:r>
              <a:rPr lang="da-DK" dirty="0"/>
              <a:t>Skære sig – </a:t>
            </a:r>
            <a:r>
              <a:rPr lang="da-DK" i="1" dirty="0" err="1"/>
              <a:t>cutting</a:t>
            </a:r>
            <a:endParaRPr lang="da-DK" i="1" dirty="0"/>
          </a:p>
          <a:p>
            <a:pPr>
              <a:spcBef>
                <a:spcPts val="600"/>
              </a:spcBef>
            </a:pPr>
            <a:r>
              <a:rPr lang="da-DK" dirty="0"/>
              <a:t>Brænde sig</a:t>
            </a:r>
          </a:p>
          <a:p>
            <a:pPr>
              <a:spcBef>
                <a:spcPts val="600"/>
              </a:spcBef>
            </a:pPr>
            <a:r>
              <a:rPr lang="da-DK" dirty="0"/>
              <a:t>Slå sig selv </a:t>
            </a:r>
          </a:p>
          <a:p>
            <a:pPr>
              <a:spcBef>
                <a:spcPts val="600"/>
              </a:spcBef>
            </a:pPr>
            <a:r>
              <a:rPr lang="da-DK" dirty="0"/>
              <a:t>Slå legemsdel ind i noget (fx hovedbanken mod væg) </a:t>
            </a:r>
          </a:p>
          <a:p>
            <a:pPr>
              <a:spcBef>
                <a:spcPts val="600"/>
              </a:spcBef>
            </a:pPr>
            <a:r>
              <a:rPr lang="da-DK" dirty="0"/>
              <a:t>Bide sig selv</a:t>
            </a:r>
          </a:p>
          <a:p>
            <a:pPr>
              <a:spcBef>
                <a:spcPts val="600"/>
              </a:spcBef>
            </a:pPr>
            <a:r>
              <a:rPr lang="da-DK" dirty="0"/>
              <a:t>Kradse/rive sig til blods</a:t>
            </a:r>
          </a:p>
          <a:p>
            <a:pPr>
              <a:spcBef>
                <a:spcPts val="600"/>
              </a:spcBef>
            </a:pPr>
            <a:r>
              <a:rPr lang="da-DK" dirty="0"/>
              <a:t>Forhindre sårheling </a:t>
            </a:r>
          </a:p>
        </p:txBody>
      </p:sp>
      <p:pic>
        <p:nvPicPr>
          <p:cNvPr id="7" name="Billede 6" descr="Et billede, der indeholder tegneserie, tøj, dreng, clipart&#10;&#10;Automatisk genereret beskrivelse">
            <a:extLst>
              <a:ext uri="{FF2B5EF4-FFF2-40B4-BE49-F238E27FC236}">
                <a16:creationId xmlns:a16="http://schemas.microsoft.com/office/drawing/2014/main" id="{09D02D0B-9F6E-DBDC-ACB9-57559D3E7A0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0" b="98361" l="9294" r="89963">
                        <a14:foregroundMark x1="52416" y1="7377" x2="57993" y2="8607"/>
                        <a14:foregroundMark x1="75093" y1="89344" x2="75093" y2="97951"/>
                        <a14:foregroundMark x1="67658" y1="51230" x2="70632" y2="57377"/>
                        <a14:foregroundMark x1="69145" y1="50410" x2="69517" y2="63525"/>
                        <a14:foregroundMark x1="40149" y1="98361" x2="47955" y2="97951"/>
                        <a14:foregroundMark x1="58364" y1="32787" x2="58364" y2="32787"/>
                        <a14:foregroundMark x1="58364" y1="35246" x2="58364" y2="35246"/>
                        <a14:backgroundMark x1="67658" y1="0" x2="67658" y2="9836"/>
                        <a14:backgroundMark x1="68773" y1="22131" x2="68773" y2="22131"/>
                        <a14:backgroundMark x1="69145" y1="20082" x2="69145" y2="20082"/>
                      </a14:backgroundRemoval>
                    </a14:imgEffect>
                  </a14:imgLayer>
                </a14:imgProps>
              </a:ext>
              <a:ext uri="{28A0092B-C50C-407E-A947-70E740481C1C}">
                <a14:useLocalDpi xmlns:a14="http://schemas.microsoft.com/office/drawing/2010/main" val="0"/>
              </a:ext>
            </a:extLst>
          </a:blip>
          <a:srcRect t="2205" r="16131" b="6014"/>
          <a:stretch/>
        </p:blipFill>
        <p:spPr>
          <a:xfrm>
            <a:off x="8703207" y="3399801"/>
            <a:ext cx="3369457" cy="276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47775913"/>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3DFD4-8697-5307-E68A-854C1B5A3B5C}"/>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C62AAD89-A3C3-E04C-6172-78EBC366BBBB}"/>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CEB282C1-881C-608C-DCBC-A8DC266321B1}"/>
              </a:ext>
            </a:extLst>
          </p:cNvPr>
          <p:cNvSpPr>
            <a:spLocks noGrp="1"/>
          </p:cNvSpPr>
          <p:nvPr>
            <p:ph type="title"/>
          </p:nvPr>
        </p:nvSpPr>
        <p:spPr>
          <a:xfrm>
            <a:off x="1367999" y="278695"/>
            <a:ext cx="10137524" cy="828000"/>
          </a:xfrm>
        </p:spPr>
        <p:txBody>
          <a:bodyPr/>
          <a:lstStyle/>
          <a:p>
            <a:r>
              <a:rPr lang="da-DK" sz="2400" b="1" dirty="0">
                <a:ea typeface="+mn-ea"/>
                <a:cs typeface="+mn-cs"/>
              </a:rPr>
              <a:t>Hvorfor skade sig selv? (Selvskadens funktion)</a:t>
            </a:r>
            <a:endParaRPr lang="da-DK" sz="2400" dirty="0"/>
          </a:p>
        </p:txBody>
      </p:sp>
      <p:sp>
        <p:nvSpPr>
          <p:cNvPr id="3" name="Pladsholder til slidenummer 2">
            <a:extLst>
              <a:ext uri="{FF2B5EF4-FFF2-40B4-BE49-F238E27FC236}">
                <a16:creationId xmlns:a16="http://schemas.microsoft.com/office/drawing/2014/main" id="{9BC05957-D857-F01A-E609-059214F30DB7}"/>
              </a:ext>
            </a:extLst>
          </p:cNvPr>
          <p:cNvSpPr>
            <a:spLocks noGrp="1"/>
          </p:cNvSpPr>
          <p:nvPr>
            <p:ph type="sldNum" sz="quarter" idx="12"/>
          </p:nvPr>
        </p:nvSpPr>
        <p:spPr/>
        <p:txBody>
          <a:bodyPr/>
          <a:lstStyle/>
          <a:p>
            <a:fld id="{667EC89C-17A0-4E64-A6D2-B825673CEEDF}" type="slidenum">
              <a:rPr lang="da-DK" smtClean="0"/>
              <a:t>7</a:t>
            </a:fld>
            <a:endParaRPr lang="da-DK" dirty="0"/>
          </a:p>
        </p:txBody>
      </p:sp>
      <p:sp>
        <p:nvSpPr>
          <p:cNvPr id="4" name="Pladsholder til indhold 3">
            <a:extLst>
              <a:ext uri="{FF2B5EF4-FFF2-40B4-BE49-F238E27FC236}">
                <a16:creationId xmlns:a16="http://schemas.microsoft.com/office/drawing/2014/main" id="{FD005F50-0728-8C7A-01F0-2784FCFF2C98}"/>
              </a:ext>
            </a:extLst>
          </p:cNvPr>
          <p:cNvSpPr>
            <a:spLocks noGrp="1"/>
          </p:cNvSpPr>
          <p:nvPr>
            <p:ph sz="quarter" idx="13"/>
          </p:nvPr>
        </p:nvSpPr>
        <p:spPr>
          <a:xfrm>
            <a:off x="1425198" y="1700808"/>
            <a:ext cx="10136614" cy="2851076"/>
          </a:xfrm>
        </p:spPr>
        <p:txBody>
          <a:bodyPr/>
          <a:lstStyle/>
          <a:p>
            <a:pPr marL="285750" indent="-285750">
              <a:buFont typeface="Arial" panose="020B0604020202020204" pitchFamily="34" charset="0"/>
              <a:buChar char="•"/>
              <a:defRPr/>
            </a:pPr>
            <a:r>
              <a:rPr lang="da-DK" sz="1800" dirty="0">
                <a:solidFill>
                  <a:srgbClr val="333333"/>
                </a:solidFill>
              </a:rPr>
              <a:t>For at håndtere svære følelser</a:t>
            </a:r>
            <a:endParaRPr lang="da-DK" sz="1800" dirty="0">
              <a:solidFill>
                <a:srgbClr val="333333"/>
              </a:solidFill>
              <a:highlight>
                <a:srgbClr val="FFFF00"/>
              </a:highlight>
            </a:endParaRPr>
          </a:p>
          <a:p>
            <a:pPr marL="285750" indent="-285750">
              <a:buFont typeface="Arial" panose="020B0604020202020204" pitchFamily="34" charset="0"/>
              <a:buChar char="•"/>
              <a:defRPr/>
            </a:pPr>
            <a:r>
              <a:rPr lang="da-DK" sz="1800" dirty="0">
                <a:solidFill>
                  <a:srgbClr val="333333"/>
                </a:solidFill>
              </a:rPr>
              <a:t>For at straffe sig selv</a:t>
            </a:r>
          </a:p>
          <a:p>
            <a:pPr marL="285750" indent="-285750">
              <a:buFont typeface="Arial" panose="020B0604020202020204" pitchFamily="34" charset="0"/>
              <a:buChar char="•"/>
              <a:defRPr/>
            </a:pPr>
            <a:r>
              <a:rPr lang="da-DK" sz="1800" dirty="0">
                <a:solidFill>
                  <a:srgbClr val="333333"/>
                </a:solidFill>
              </a:rPr>
              <a:t>For at mærke et </a:t>
            </a:r>
            <a:r>
              <a:rPr lang="da-DK" sz="1800" i="1" dirty="0">
                <a:solidFill>
                  <a:srgbClr val="333333"/>
                </a:solidFill>
              </a:rPr>
              <a:t>kick</a:t>
            </a:r>
            <a:r>
              <a:rPr lang="da-DK" sz="1800" dirty="0">
                <a:solidFill>
                  <a:srgbClr val="333333"/>
                </a:solidFill>
              </a:rPr>
              <a:t> eller opnå en afslappet tilstand</a:t>
            </a:r>
            <a:endParaRPr lang="da-DK" sz="1800" i="1" dirty="0">
              <a:solidFill>
                <a:srgbClr val="333333"/>
              </a:solidFill>
            </a:endParaRPr>
          </a:p>
          <a:p>
            <a:pPr marL="285750" indent="-285750">
              <a:buFont typeface="Arial" panose="020B0604020202020204" pitchFamily="34" charset="0"/>
              <a:buChar char="•"/>
              <a:defRPr/>
            </a:pPr>
            <a:r>
              <a:rPr lang="da-DK" sz="1800" dirty="0">
                <a:solidFill>
                  <a:srgbClr val="333333"/>
                </a:solidFill>
              </a:rPr>
              <a:t>For at aflede fra smertefulde tanker, fx selvmordstanker</a:t>
            </a:r>
          </a:p>
          <a:p>
            <a:pPr marL="285750" indent="-285750">
              <a:buFont typeface="Arial" panose="020B0604020202020204" pitchFamily="34" charset="0"/>
              <a:buChar char="•"/>
              <a:defRPr/>
            </a:pPr>
            <a:r>
              <a:rPr lang="da-DK" sz="1800" dirty="0">
                <a:solidFill>
                  <a:srgbClr val="333333"/>
                </a:solidFill>
              </a:rPr>
              <a:t>For at skabe eller komme ud af en </a:t>
            </a:r>
            <a:r>
              <a:rPr lang="da-DK" sz="1800" dirty="0" err="1">
                <a:solidFill>
                  <a:srgbClr val="333333"/>
                </a:solidFill>
              </a:rPr>
              <a:t>dissociativ</a:t>
            </a:r>
            <a:r>
              <a:rPr lang="da-DK" sz="1800" dirty="0">
                <a:solidFill>
                  <a:srgbClr val="333333"/>
                </a:solidFill>
              </a:rPr>
              <a:t> tilstand</a:t>
            </a:r>
          </a:p>
          <a:p>
            <a:pPr marL="285750" indent="-285750">
              <a:buFont typeface="Arial" panose="020B0604020202020204" pitchFamily="34" charset="0"/>
              <a:buChar char="•"/>
              <a:defRPr/>
            </a:pPr>
            <a:r>
              <a:rPr lang="da-DK" sz="1800" dirty="0">
                <a:solidFill>
                  <a:srgbClr val="333333"/>
                </a:solidFill>
              </a:rPr>
              <a:t>For at kommunikere til andre, hvordan man har det </a:t>
            </a:r>
          </a:p>
          <a:p>
            <a:pPr>
              <a:lnSpc>
                <a:spcPct val="115000"/>
              </a:lnSpc>
            </a:pPr>
            <a:r>
              <a:rPr lang="da-DK" sz="1800" dirty="0">
                <a:solidFill>
                  <a:srgbClr val="333333"/>
                </a:solidFill>
              </a:rPr>
              <a:t>For at føle kontrol</a:t>
            </a:r>
          </a:p>
          <a:p>
            <a:pPr>
              <a:lnSpc>
                <a:spcPct val="115000"/>
              </a:lnSpc>
            </a:pPr>
            <a:r>
              <a:rPr lang="da-DK" sz="1800" dirty="0">
                <a:solidFill>
                  <a:srgbClr val="333333"/>
                </a:solidFill>
              </a:rPr>
              <a:t>For at markere tilhørsforhold til andre</a:t>
            </a:r>
          </a:p>
          <a:p>
            <a:pPr marL="285750" indent="-285750">
              <a:buFont typeface="Arial" panose="020B0604020202020204" pitchFamily="34" charset="0"/>
              <a:buChar char="•"/>
              <a:defRPr/>
            </a:pPr>
            <a:r>
              <a:rPr lang="da-DK" sz="1800" dirty="0">
                <a:solidFill>
                  <a:srgbClr val="333333"/>
                </a:solidFill>
              </a:rPr>
              <a:t>For at få omsorg eller opmærksomhed fra andre</a:t>
            </a:r>
          </a:p>
        </p:txBody>
      </p:sp>
      <p:pic>
        <p:nvPicPr>
          <p:cNvPr id="9" name="Billede 8" descr="Et billede, der indeholder tekst, clipart, illustration/afbildning, tegning&#10;&#10;Automatisk genereret beskrivelse">
            <a:extLst>
              <a:ext uri="{FF2B5EF4-FFF2-40B4-BE49-F238E27FC236}">
                <a16:creationId xmlns:a16="http://schemas.microsoft.com/office/drawing/2014/main" id="{C5057830-8FED-99F0-AF7A-FC446D8F5A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17732" y="3211192"/>
            <a:ext cx="3551268" cy="2954113"/>
          </a:xfrm>
          <a:prstGeom prst="rect">
            <a:avLst/>
          </a:prstGeom>
        </p:spPr>
      </p:pic>
    </p:spTree>
    <p:extLst>
      <p:ext uri="{BB962C8B-B14F-4D97-AF65-F5344CB8AC3E}">
        <p14:creationId xmlns:p14="http://schemas.microsoft.com/office/powerpoint/2010/main" val="88634535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48AE2-EE07-E928-18B4-6CC505566A54}"/>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1E22124E-1882-E503-92E8-67A0E723EA07}"/>
              </a:ext>
            </a:extLst>
          </p:cNvPr>
          <p:cNvSpPr/>
          <p:nvPr/>
        </p:nvSpPr>
        <p:spPr>
          <a:xfrm>
            <a:off x="637084" y="1268761"/>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70E809AD-2BF3-5DC3-ACE1-5BE070BF1760}"/>
              </a:ext>
            </a:extLst>
          </p:cNvPr>
          <p:cNvSpPr>
            <a:spLocks noGrp="1"/>
          </p:cNvSpPr>
          <p:nvPr>
            <p:ph type="title"/>
          </p:nvPr>
        </p:nvSpPr>
        <p:spPr>
          <a:xfrm>
            <a:off x="1367999" y="278695"/>
            <a:ext cx="10137524" cy="828000"/>
          </a:xfrm>
        </p:spPr>
        <p:txBody>
          <a:bodyPr/>
          <a:lstStyle/>
          <a:p>
            <a:r>
              <a:rPr lang="da-DK" sz="2400" dirty="0">
                <a:ea typeface="+mn-ea"/>
                <a:cs typeface="+mn-cs"/>
              </a:rPr>
              <a:t>Fire-funktions-modellen – med eksempler indsat</a:t>
            </a:r>
            <a:endParaRPr lang="da-DK" sz="2400" dirty="0"/>
          </a:p>
        </p:txBody>
      </p:sp>
      <p:sp>
        <p:nvSpPr>
          <p:cNvPr id="3" name="Pladsholder til slidenummer 2">
            <a:extLst>
              <a:ext uri="{FF2B5EF4-FFF2-40B4-BE49-F238E27FC236}">
                <a16:creationId xmlns:a16="http://schemas.microsoft.com/office/drawing/2014/main" id="{89E598FB-08C6-D80C-1076-40F98B713849}"/>
              </a:ext>
            </a:extLst>
          </p:cNvPr>
          <p:cNvSpPr>
            <a:spLocks noGrp="1"/>
          </p:cNvSpPr>
          <p:nvPr>
            <p:ph type="sldNum" sz="quarter" idx="12"/>
          </p:nvPr>
        </p:nvSpPr>
        <p:spPr/>
        <p:txBody>
          <a:bodyPr/>
          <a:lstStyle/>
          <a:p>
            <a:fld id="{667EC89C-17A0-4E64-A6D2-B825673CEEDF}" type="slidenum">
              <a:rPr lang="da-DK" smtClean="0"/>
              <a:t>8</a:t>
            </a:fld>
            <a:endParaRPr lang="da-DK" dirty="0"/>
          </a:p>
        </p:txBody>
      </p:sp>
      <p:cxnSp>
        <p:nvCxnSpPr>
          <p:cNvPr id="8" name="Lige pilforbindelse 7">
            <a:extLst>
              <a:ext uri="{FF2B5EF4-FFF2-40B4-BE49-F238E27FC236}">
                <a16:creationId xmlns:a16="http://schemas.microsoft.com/office/drawing/2014/main" id="{7044EBF1-6329-DBBA-5682-038148A70018}"/>
              </a:ext>
            </a:extLst>
          </p:cNvPr>
          <p:cNvCxnSpPr>
            <a:cxnSpLocks/>
          </p:cNvCxnSpPr>
          <p:nvPr/>
        </p:nvCxnSpPr>
        <p:spPr>
          <a:xfrm>
            <a:off x="6287018" y="1912543"/>
            <a:ext cx="0" cy="3694922"/>
          </a:xfrm>
          <a:prstGeom prst="straightConnector1">
            <a:avLst/>
          </a:prstGeom>
          <a:ln w="5715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Lige pilforbindelse 9">
            <a:extLst>
              <a:ext uri="{FF2B5EF4-FFF2-40B4-BE49-F238E27FC236}">
                <a16:creationId xmlns:a16="http://schemas.microsoft.com/office/drawing/2014/main" id="{75D3D686-D798-5640-799E-0790C8F7A765}"/>
              </a:ext>
            </a:extLst>
          </p:cNvPr>
          <p:cNvCxnSpPr>
            <a:cxnSpLocks/>
          </p:cNvCxnSpPr>
          <p:nvPr/>
        </p:nvCxnSpPr>
        <p:spPr>
          <a:xfrm>
            <a:off x="2943550" y="3760004"/>
            <a:ext cx="6730482" cy="0"/>
          </a:xfrm>
          <a:prstGeom prst="straightConnector1">
            <a:avLst/>
          </a:prstGeom>
          <a:ln w="57150">
            <a:solidFill>
              <a:schemeClr val="accent1">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kstfelt 10">
            <a:extLst>
              <a:ext uri="{FF2B5EF4-FFF2-40B4-BE49-F238E27FC236}">
                <a16:creationId xmlns:a16="http://schemas.microsoft.com/office/drawing/2014/main" id="{42EA3E80-5901-EED7-FFEE-B3DF2AFD792B}"/>
              </a:ext>
            </a:extLst>
          </p:cNvPr>
          <p:cNvSpPr txBox="1"/>
          <p:nvPr/>
        </p:nvSpPr>
        <p:spPr>
          <a:xfrm>
            <a:off x="5457065" y="1352504"/>
            <a:ext cx="2257065"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200" b="1" dirty="0">
                <a:solidFill>
                  <a:schemeClr val="accent1">
                    <a:lumMod val="50000"/>
                  </a:schemeClr>
                </a:solidFill>
              </a:rPr>
              <a:t>I</a:t>
            </a:r>
            <a:r>
              <a:rPr kumimoji="0" lang="da-DK" sz="2200" b="1" i="0" u="none" strike="noStrike" kern="1200" cap="none" spc="0" normalizeH="0" baseline="0" noProof="0" dirty="0" err="1">
                <a:ln>
                  <a:noFill/>
                </a:ln>
                <a:solidFill>
                  <a:schemeClr val="accent1">
                    <a:lumMod val="50000"/>
                  </a:schemeClr>
                </a:solidFill>
                <a:effectLst/>
                <a:uLnTx/>
                <a:uFillTx/>
                <a:ea typeface="+mn-ea"/>
                <a:cs typeface="+mn-cs"/>
              </a:rPr>
              <a:t>ndre</a:t>
            </a:r>
            <a:r>
              <a:rPr kumimoji="0" lang="da-DK" sz="2200" b="1" i="0" u="none" strike="noStrike" kern="1200" cap="none" spc="0" normalizeH="0" baseline="0" noProof="0" dirty="0">
                <a:ln>
                  <a:noFill/>
                </a:ln>
                <a:solidFill>
                  <a:schemeClr val="accent1">
                    <a:lumMod val="50000"/>
                  </a:schemeClr>
                </a:solidFill>
                <a:effectLst/>
                <a:uLnTx/>
                <a:uFillTx/>
                <a:ea typeface="+mn-ea"/>
                <a:cs typeface="+mn-cs"/>
              </a:rPr>
              <a:t> faktorer</a:t>
            </a:r>
          </a:p>
        </p:txBody>
      </p:sp>
      <p:sp>
        <p:nvSpPr>
          <p:cNvPr id="12" name="Tekstfelt 11">
            <a:extLst>
              <a:ext uri="{FF2B5EF4-FFF2-40B4-BE49-F238E27FC236}">
                <a16:creationId xmlns:a16="http://schemas.microsoft.com/office/drawing/2014/main" id="{C90621E1-0795-5FC6-2997-ED7C85C875BC}"/>
              </a:ext>
            </a:extLst>
          </p:cNvPr>
          <p:cNvSpPr txBox="1"/>
          <p:nvPr/>
        </p:nvSpPr>
        <p:spPr>
          <a:xfrm>
            <a:off x="5104125" y="5644955"/>
            <a:ext cx="259594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2200" b="1" dirty="0">
                <a:solidFill>
                  <a:schemeClr val="accent1">
                    <a:lumMod val="50000"/>
                  </a:schemeClr>
                </a:solidFill>
              </a:rPr>
              <a:t>S</a:t>
            </a:r>
            <a:r>
              <a:rPr kumimoji="0" lang="da-DK" sz="2200" b="1" i="0" u="none" strike="noStrike" kern="1200" cap="none" spc="0" normalizeH="0" baseline="0" noProof="0" dirty="0" err="1">
                <a:ln>
                  <a:noFill/>
                </a:ln>
                <a:solidFill>
                  <a:schemeClr val="accent1">
                    <a:lumMod val="50000"/>
                  </a:schemeClr>
                </a:solidFill>
                <a:effectLst/>
                <a:uLnTx/>
                <a:uFillTx/>
                <a:ea typeface="+mn-ea"/>
                <a:cs typeface="+mn-cs"/>
              </a:rPr>
              <a:t>ociale</a:t>
            </a:r>
            <a:r>
              <a:rPr kumimoji="0" lang="da-DK" sz="2200" b="1" i="0" u="none" strike="noStrike" kern="1200" cap="none" spc="0" normalizeH="0" baseline="0" noProof="0" dirty="0">
                <a:ln>
                  <a:noFill/>
                </a:ln>
                <a:solidFill>
                  <a:schemeClr val="accent1">
                    <a:lumMod val="50000"/>
                  </a:schemeClr>
                </a:solidFill>
                <a:effectLst/>
                <a:uLnTx/>
                <a:uFillTx/>
                <a:ea typeface="+mn-ea"/>
                <a:cs typeface="+mn-cs"/>
              </a:rPr>
              <a:t> faktorer</a:t>
            </a:r>
          </a:p>
        </p:txBody>
      </p:sp>
      <p:sp>
        <p:nvSpPr>
          <p:cNvPr id="13" name="Tekstfelt 12">
            <a:extLst>
              <a:ext uri="{FF2B5EF4-FFF2-40B4-BE49-F238E27FC236}">
                <a16:creationId xmlns:a16="http://schemas.microsoft.com/office/drawing/2014/main" id="{F8A571C1-422A-04A7-2F90-930AB34F62B9}"/>
              </a:ext>
            </a:extLst>
          </p:cNvPr>
          <p:cNvSpPr txBox="1"/>
          <p:nvPr/>
        </p:nvSpPr>
        <p:spPr>
          <a:xfrm>
            <a:off x="9742454" y="3175628"/>
            <a:ext cx="1625084"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200" b="1" i="0" u="none" strike="noStrike" kern="1200" cap="none" spc="0" normalizeH="0" baseline="0" noProof="0" dirty="0">
                <a:ln>
                  <a:noFill/>
                </a:ln>
                <a:solidFill>
                  <a:schemeClr val="accent1">
                    <a:lumMod val="50000"/>
                  </a:schemeClr>
                </a:solidFill>
                <a:effectLst/>
                <a:uLnTx/>
                <a:uFillTx/>
                <a:ea typeface="+mn-ea"/>
                <a:cs typeface="+mn-cs"/>
              </a:rPr>
              <a:t>Noget negativt fjernes</a:t>
            </a:r>
            <a:r>
              <a:rPr kumimoji="0" lang="da-DK" sz="2200" b="1" i="0" u="none" strike="noStrike" kern="1200" cap="none" spc="0" normalizeH="0" baseline="0" noProof="0" dirty="0">
                <a:ln>
                  <a:noFill/>
                </a:ln>
                <a:solidFill>
                  <a:schemeClr val="accent1">
                    <a:lumMod val="50000"/>
                  </a:schemeClr>
                </a:solidFill>
                <a:effectLst/>
                <a:uLnTx/>
                <a:uFillTx/>
                <a:latin typeface="Felix Titling" panose="04060505060202020A04" pitchFamily="82" charset="0"/>
                <a:ea typeface="+mn-ea"/>
                <a:cs typeface="+mn-cs"/>
              </a:rPr>
              <a:t> </a:t>
            </a:r>
          </a:p>
        </p:txBody>
      </p:sp>
      <p:sp>
        <p:nvSpPr>
          <p:cNvPr id="14" name="Tekstfelt 13">
            <a:extLst>
              <a:ext uri="{FF2B5EF4-FFF2-40B4-BE49-F238E27FC236}">
                <a16:creationId xmlns:a16="http://schemas.microsoft.com/office/drawing/2014/main" id="{BE1E50DE-C4EB-88B3-962D-3A4B546CD4C8}"/>
              </a:ext>
            </a:extLst>
          </p:cNvPr>
          <p:cNvSpPr txBox="1"/>
          <p:nvPr/>
        </p:nvSpPr>
        <p:spPr>
          <a:xfrm>
            <a:off x="1415480" y="3220882"/>
            <a:ext cx="1625084"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200" b="1" i="0" u="none" strike="noStrike" kern="1200" cap="none" spc="0" normalizeH="0" baseline="0" noProof="0" dirty="0">
                <a:ln>
                  <a:noFill/>
                </a:ln>
                <a:solidFill>
                  <a:schemeClr val="accent1">
                    <a:lumMod val="50000"/>
                  </a:schemeClr>
                </a:solidFill>
                <a:effectLst/>
                <a:uLnTx/>
                <a:uFillTx/>
                <a:ea typeface="+mn-ea"/>
                <a:cs typeface="+mn-cs"/>
              </a:rPr>
              <a:t>Noget positivt tilføres</a:t>
            </a:r>
            <a:r>
              <a:rPr kumimoji="0" lang="da-DK" sz="2200" b="1" i="0" u="none" strike="noStrike" kern="1200" cap="none" spc="0" normalizeH="0" baseline="0" noProof="0" dirty="0">
                <a:ln>
                  <a:noFill/>
                </a:ln>
                <a:solidFill>
                  <a:schemeClr val="accent1">
                    <a:lumMod val="50000"/>
                  </a:schemeClr>
                </a:solidFill>
                <a:effectLst/>
                <a:uLnTx/>
                <a:uFillTx/>
                <a:latin typeface="Felix Titling" panose="04060505060202020A04" pitchFamily="82" charset="0"/>
                <a:ea typeface="+mn-ea"/>
                <a:cs typeface="+mn-cs"/>
              </a:rPr>
              <a:t> </a:t>
            </a:r>
          </a:p>
        </p:txBody>
      </p:sp>
      <p:sp>
        <p:nvSpPr>
          <p:cNvPr id="15" name="Tekstfelt 14">
            <a:extLst>
              <a:ext uri="{FF2B5EF4-FFF2-40B4-BE49-F238E27FC236}">
                <a16:creationId xmlns:a16="http://schemas.microsoft.com/office/drawing/2014/main" id="{698C464B-B652-DA09-FE86-430A1BA58DF4}"/>
              </a:ext>
            </a:extLst>
          </p:cNvPr>
          <p:cNvSpPr txBox="1"/>
          <p:nvPr/>
        </p:nvSpPr>
        <p:spPr>
          <a:xfrm>
            <a:off x="7028454" y="2855011"/>
            <a:ext cx="259593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accent1">
                    <a:lumMod val="50000"/>
                  </a:schemeClr>
                </a:solidFill>
              </a:rPr>
              <a:t>Fx dæmpe svære følelser eller selvstraf</a:t>
            </a:r>
          </a:p>
        </p:txBody>
      </p:sp>
      <p:sp>
        <p:nvSpPr>
          <p:cNvPr id="16" name="Tekstfelt 15">
            <a:extLst>
              <a:ext uri="{FF2B5EF4-FFF2-40B4-BE49-F238E27FC236}">
                <a16:creationId xmlns:a16="http://schemas.microsoft.com/office/drawing/2014/main" id="{91FB09E1-DEEE-E8A3-0387-071FCEC30E2C}"/>
              </a:ext>
            </a:extLst>
          </p:cNvPr>
          <p:cNvSpPr txBox="1"/>
          <p:nvPr/>
        </p:nvSpPr>
        <p:spPr>
          <a:xfrm>
            <a:off x="3108987" y="2795721"/>
            <a:ext cx="281796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accent1">
                    <a:lumMod val="50000"/>
                  </a:schemeClr>
                </a:solidFill>
              </a:rPr>
              <a:t>Fx få en rar følelse, et kick, en følelse af kontrol</a:t>
            </a:r>
          </a:p>
        </p:txBody>
      </p:sp>
      <p:sp>
        <p:nvSpPr>
          <p:cNvPr id="17" name="Tekstfelt 16">
            <a:extLst>
              <a:ext uri="{FF2B5EF4-FFF2-40B4-BE49-F238E27FC236}">
                <a16:creationId xmlns:a16="http://schemas.microsoft.com/office/drawing/2014/main" id="{9A546D2F-244F-099C-3189-9DD1EAC111AE}"/>
              </a:ext>
            </a:extLst>
          </p:cNvPr>
          <p:cNvSpPr txBox="1"/>
          <p:nvPr/>
        </p:nvSpPr>
        <p:spPr>
          <a:xfrm>
            <a:off x="3114734" y="3960795"/>
            <a:ext cx="2342331"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accent1">
                    <a:lumMod val="50000"/>
                  </a:schemeClr>
                </a:solidFill>
              </a:rPr>
              <a:t>Fx få venner, identitet eller omsorg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400" dirty="0">
              <a:solidFill>
                <a:schemeClr val="accent1">
                  <a:lumMod val="50000"/>
                </a:schemeClr>
              </a:solidFill>
              <a:latin typeface="Daytona Light" panose="020B0304030503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2000" dirty="0">
              <a:solidFill>
                <a:schemeClr val="accent1">
                  <a:lumMod val="50000"/>
                </a:schemeClr>
              </a:solidFill>
              <a:latin typeface="Daytona Light" panose="020B0304030503040204" pitchFamily="34" charset="0"/>
            </a:endParaRPr>
          </a:p>
        </p:txBody>
      </p:sp>
      <p:sp>
        <p:nvSpPr>
          <p:cNvPr id="18" name="Tekstfelt 17">
            <a:extLst>
              <a:ext uri="{FF2B5EF4-FFF2-40B4-BE49-F238E27FC236}">
                <a16:creationId xmlns:a16="http://schemas.microsoft.com/office/drawing/2014/main" id="{133135DB-D995-B885-234B-5F90DA692F0A}"/>
              </a:ext>
            </a:extLst>
          </p:cNvPr>
          <p:cNvSpPr txBox="1"/>
          <p:nvPr/>
        </p:nvSpPr>
        <p:spPr>
          <a:xfrm>
            <a:off x="7032104" y="4068181"/>
            <a:ext cx="309776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accent1">
                    <a:lumMod val="50000"/>
                  </a:schemeClr>
                </a:solidFill>
              </a:rPr>
              <a:t>Fx nedsætte krav</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2000" dirty="0">
              <a:solidFill>
                <a:schemeClr val="accent1">
                  <a:lumMod val="50000"/>
                </a:schemeClr>
              </a:solidFill>
              <a:latin typeface="Daytona Light" panose="020B0304030503040204" pitchFamily="34" charset="0"/>
            </a:endParaRPr>
          </a:p>
        </p:txBody>
      </p:sp>
    </p:spTree>
    <p:extLst>
      <p:ext uri="{BB962C8B-B14F-4D97-AF65-F5344CB8AC3E}">
        <p14:creationId xmlns:p14="http://schemas.microsoft.com/office/powerpoint/2010/main" val="153938039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88AA1585-67EF-40BD-5DE0-E89ECFB02525}"/>
              </a:ext>
            </a:extLst>
          </p:cNvPr>
          <p:cNvSpPr/>
          <p:nvPr/>
        </p:nvSpPr>
        <p:spPr>
          <a:xfrm>
            <a:off x="687388" y="1305587"/>
            <a:ext cx="11554916" cy="4896544"/>
          </a:xfrm>
          <a:prstGeom prst="rect">
            <a:avLst/>
          </a:prstGeom>
          <a:solidFill>
            <a:schemeClr val="accent1">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
        <p:nvSpPr>
          <p:cNvPr id="5" name="Pladsholder til indhold 4">
            <a:extLst>
              <a:ext uri="{FF2B5EF4-FFF2-40B4-BE49-F238E27FC236}">
                <a16:creationId xmlns:a16="http://schemas.microsoft.com/office/drawing/2014/main" id="{BA0A4634-4922-5AC2-4904-5B495A418B62}"/>
              </a:ext>
            </a:extLst>
          </p:cNvPr>
          <p:cNvSpPr>
            <a:spLocks noGrp="1"/>
          </p:cNvSpPr>
          <p:nvPr>
            <p:ph sz="quarter" idx="14"/>
          </p:nvPr>
        </p:nvSpPr>
        <p:spPr>
          <a:xfrm>
            <a:off x="6580188" y="2329747"/>
            <a:ext cx="5172202" cy="3495674"/>
          </a:xfrm>
        </p:spPr>
        <p:txBody>
          <a:bodyPr/>
          <a:lstStyle/>
          <a:p>
            <a:pPr marL="0" indent="0">
              <a:lnSpc>
                <a:spcPct val="90000"/>
              </a:lnSpc>
              <a:buNone/>
            </a:pPr>
            <a:endParaRPr lang="da-DK" b="1" dirty="0"/>
          </a:p>
          <a:p>
            <a:pPr>
              <a:lnSpc>
                <a:spcPct val="90000"/>
              </a:lnSpc>
            </a:pPr>
            <a:r>
              <a:rPr lang="da-DK" b="1" dirty="0" err="1"/>
              <a:t>Mentaliseringsbrist</a:t>
            </a:r>
            <a:r>
              <a:rPr lang="da-DK" b="1" dirty="0"/>
              <a:t> </a:t>
            </a:r>
          </a:p>
          <a:p>
            <a:pPr lvl="1">
              <a:lnSpc>
                <a:spcPct val="90000"/>
              </a:lnSpc>
            </a:pPr>
            <a:r>
              <a:rPr lang="da-DK" sz="1800" dirty="0"/>
              <a:t>Selvskade kan udløses af, at personen er i så høj følelsesintensitet, at de ikke længere kan bearbejde følelser på et mentalt plan, men i stedet ”handler” på dem ”</a:t>
            </a:r>
            <a:r>
              <a:rPr lang="da-DK" sz="1800" dirty="0" err="1"/>
              <a:t>handlemode</a:t>
            </a:r>
            <a:r>
              <a:rPr lang="da-DK" sz="1800" i="1" dirty="0"/>
              <a:t>”</a:t>
            </a:r>
            <a:endParaRPr lang="da-DK" sz="1800" dirty="0"/>
          </a:p>
          <a:p>
            <a:pPr>
              <a:lnSpc>
                <a:spcPct val="90000"/>
              </a:lnSpc>
            </a:pPr>
            <a:r>
              <a:rPr lang="da-DK" b="1" dirty="0"/>
              <a:t>Alarmberedskab</a:t>
            </a:r>
          </a:p>
          <a:p>
            <a:pPr lvl="1">
              <a:lnSpc>
                <a:spcPct val="90000"/>
              </a:lnSpc>
            </a:pPr>
            <a:r>
              <a:rPr lang="da-DK" sz="1800" dirty="0"/>
              <a:t>Selvskaden kan udløses som en reaktion på oplevelsen af at være i fare og forstås som en ”kamp eller flugt”-reaktion</a:t>
            </a:r>
          </a:p>
        </p:txBody>
      </p:sp>
      <p:sp>
        <p:nvSpPr>
          <p:cNvPr id="6" name="Pladsholder til dato 5">
            <a:extLst>
              <a:ext uri="{FF2B5EF4-FFF2-40B4-BE49-F238E27FC236}">
                <a16:creationId xmlns:a16="http://schemas.microsoft.com/office/drawing/2014/main" id="{4783CE19-4326-F198-5B13-5F8D798D623D}"/>
              </a:ext>
            </a:extLst>
          </p:cNvPr>
          <p:cNvSpPr>
            <a:spLocks noGrp="1"/>
          </p:cNvSpPr>
          <p:nvPr>
            <p:ph type="dt" sz="half" idx="18"/>
          </p:nvPr>
        </p:nvSpPr>
        <p:spPr/>
        <p:txBody>
          <a:bodyPr/>
          <a:lstStyle/>
          <a:p>
            <a:endParaRPr lang="da-DK" dirty="0">
              <a:solidFill>
                <a:schemeClr val="tx1"/>
              </a:solidFill>
            </a:endParaRPr>
          </a:p>
        </p:txBody>
      </p:sp>
      <p:sp>
        <p:nvSpPr>
          <p:cNvPr id="7" name="Pladsholder til sidefod 6">
            <a:extLst>
              <a:ext uri="{FF2B5EF4-FFF2-40B4-BE49-F238E27FC236}">
                <a16:creationId xmlns:a16="http://schemas.microsoft.com/office/drawing/2014/main" id="{DD9C2782-A2E1-614A-CE7B-79D42696D450}"/>
              </a:ext>
            </a:extLst>
          </p:cNvPr>
          <p:cNvSpPr>
            <a:spLocks noGrp="1"/>
          </p:cNvSpPr>
          <p:nvPr>
            <p:ph type="ftr" sz="quarter" idx="19"/>
          </p:nvPr>
        </p:nvSpPr>
        <p:spPr/>
        <p:txBody>
          <a:bodyPr/>
          <a:lstStyle/>
          <a:p>
            <a:endParaRPr lang="en-GB">
              <a:solidFill>
                <a:schemeClr val="tx1"/>
              </a:solidFill>
            </a:endParaRPr>
          </a:p>
        </p:txBody>
      </p:sp>
      <p:sp>
        <p:nvSpPr>
          <p:cNvPr id="8" name="Pladsholder til slidenummer 7">
            <a:extLst>
              <a:ext uri="{FF2B5EF4-FFF2-40B4-BE49-F238E27FC236}">
                <a16:creationId xmlns:a16="http://schemas.microsoft.com/office/drawing/2014/main" id="{752CBE95-7314-569D-3B96-9D75C8BABB8D}"/>
              </a:ext>
            </a:extLst>
          </p:cNvPr>
          <p:cNvSpPr>
            <a:spLocks noGrp="1"/>
          </p:cNvSpPr>
          <p:nvPr>
            <p:ph type="sldNum" sz="quarter" idx="20"/>
          </p:nvPr>
        </p:nvSpPr>
        <p:spPr/>
        <p:txBody>
          <a:bodyPr/>
          <a:lstStyle/>
          <a:p>
            <a:fld id="{0DAB5548-7253-48D6-B95B-F3D312A72220}" type="slidenum">
              <a:rPr lang="da-DK" smtClean="0">
                <a:solidFill>
                  <a:schemeClr val="tx1"/>
                </a:solidFill>
              </a:rPr>
              <a:pPr/>
              <a:t>9</a:t>
            </a:fld>
            <a:endParaRPr lang="da-DK" dirty="0">
              <a:solidFill>
                <a:schemeClr val="tx1"/>
              </a:solidFill>
            </a:endParaRPr>
          </a:p>
        </p:txBody>
      </p:sp>
      <p:sp>
        <p:nvSpPr>
          <p:cNvPr id="9" name="Titel 1">
            <a:extLst>
              <a:ext uri="{FF2B5EF4-FFF2-40B4-BE49-F238E27FC236}">
                <a16:creationId xmlns:a16="http://schemas.microsoft.com/office/drawing/2014/main" id="{A322F5FB-7AFD-59C4-AFAA-CE72175BA6A8}"/>
              </a:ext>
            </a:extLst>
          </p:cNvPr>
          <p:cNvSpPr>
            <a:spLocks noGrp="1"/>
          </p:cNvSpPr>
          <p:nvPr>
            <p:ph type="title"/>
          </p:nvPr>
        </p:nvSpPr>
        <p:spPr>
          <a:xfrm>
            <a:off x="1367088" y="296744"/>
            <a:ext cx="10137524" cy="828000"/>
          </a:xfrm>
        </p:spPr>
        <p:txBody>
          <a:bodyPr/>
          <a:lstStyle/>
          <a:p>
            <a:r>
              <a:rPr lang="da-DK" sz="2400" b="1" dirty="0">
                <a:latin typeface="+mj-lt"/>
              </a:rPr>
              <a:t>Følelsesregulering er ofte motiv for selvskade</a:t>
            </a:r>
          </a:p>
        </p:txBody>
      </p:sp>
      <p:pic>
        <p:nvPicPr>
          <p:cNvPr id="13" name="Pladsholder til indhold 7">
            <a:extLst>
              <a:ext uri="{FF2B5EF4-FFF2-40B4-BE49-F238E27FC236}">
                <a16:creationId xmlns:a16="http://schemas.microsoft.com/office/drawing/2014/main" id="{D003F686-B162-BCB0-0B5C-2786F9055E9E}"/>
              </a:ext>
            </a:extLst>
          </p:cNvPr>
          <p:cNvPicPr>
            <a:picLocks noGrp="1" noChangeAspect="1"/>
          </p:cNvPicPr>
          <p:nvPr>
            <p:ph type="pic" sz="quarter" idx="17"/>
          </p:nvPr>
        </p:nvPicPr>
        <p:blipFill>
          <a:blip r:embed="rId3">
            <a:alphaModFix amt="85000"/>
          </a:blip>
          <a:srcRect l="3881" t="4803" r="2503" b="6358"/>
          <a:stretch/>
        </p:blipFill>
        <p:spPr>
          <a:xfrm>
            <a:off x="1474060" y="2684263"/>
            <a:ext cx="4608513" cy="2868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aleboble: oval 15">
            <a:extLst>
              <a:ext uri="{FF2B5EF4-FFF2-40B4-BE49-F238E27FC236}">
                <a16:creationId xmlns:a16="http://schemas.microsoft.com/office/drawing/2014/main" id="{91C3C4BA-2000-C0FE-BBE9-5F10A813B8CE}"/>
              </a:ext>
            </a:extLst>
          </p:cNvPr>
          <p:cNvSpPr/>
          <p:nvPr/>
        </p:nvSpPr>
        <p:spPr>
          <a:xfrm>
            <a:off x="1367088" y="1509441"/>
            <a:ext cx="9945116" cy="820306"/>
          </a:xfrm>
          <a:prstGeom prst="borderCallout1">
            <a:avLst>
              <a:gd name="adj1" fmla="val 98189"/>
              <a:gd name="adj2" fmla="val 25062"/>
              <a:gd name="adj3" fmla="val 203545"/>
              <a:gd name="adj4" fmla="val 18266"/>
            </a:avLst>
          </a:prstGeom>
          <a:ln/>
        </p:spPr>
        <p:style>
          <a:lnRef idx="2">
            <a:schemeClr val="accent1"/>
          </a:lnRef>
          <a:fillRef idx="1">
            <a:schemeClr val="lt1"/>
          </a:fillRef>
          <a:effectRef idx="0">
            <a:schemeClr val="accent1"/>
          </a:effectRef>
          <a:fontRef idx="minor">
            <a:schemeClr val="dk1"/>
          </a:fontRef>
        </p:style>
        <p:txBody>
          <a:bodyPr tIns="144000" bIns="36000" rtlCol="0" anchor="ctr"/>
          <a:lstStyle/>
          <a:p>
            <a:pPr>
              <a:lnSpc>
                <a:spcPct val="90000"/>
              </a:lnSpc>
            </a:pPr>
            <a:r>
              <a:rPr lang="da-DK" sz="2200" b="1" dirty="0"/>
              <a:t>Selvskaden anvendes ofte som en måde at håndtere svære følelser på</a:t>
            </a:r>
          </a:p>
          <a:p>
            <a:pPr>
              <a:lnSpc>
                <a:spcPct val="90000"/>
              </a:lnSpc>
            </a:pPr>
            <a:r>
              <a:rPr lang="da-DK" sz="2200" i="1" dirty="0">
                <a:solidFill>
                  <a:schemeClr val="tx1"/>
                </a:solidFill>
              </a:rPr>
              <a:t>-  ”for at få de svære følelser til at gå væk”</a:t>
            </a:r>
          </a:p>
          <a:p>
            <a:pPr marL="0" indent="0">
              <a:lnSpc>
                <a:spcPct val="90000"/>
              </a:lnSpc>
              <a:buNone/>
            </a:pPr>
            <a:endParaRPr lang="da-DK" b="1" dirty="0"/>
          </a:p>
        </p:txBody>
      </p:sp>
      <p:sp>
        <p:nvSpPr>
          <p:cNvPr id="30" name="Tekstfelt 29">
            <a:extLst>
              <a:ext uri="{FF2B5EF4-FFF2-40B4-BE49-F238E27FC236}">
                <a16:creationId xmlns:a16="http://schemas.microsoft.com/office/drawing/2014/main" id="{3D6B614C-550D-C8B4-76C0-DE1378BA9D8E}"/>
              </a:ext>
            </a:extLst>
          </p:cNvPr>
          <p:cNvSpPr txBox="1"/>
          <p:nvPr/>
        </p:nvSpPr>
        <p:spPr>
          <a:xfrm>
            <a:off x="3354406" y="5399000"/>
            <a:ext cx="539020" cy="190240"/>
          </a:xfrm>
          <a:prstGeom prst="rect">
            <a:avLst/>
          </a:prstGeom>
          <a:solidFill>
            <a:schemeClr val="bg1"/>
          </a:solidFill>
          <a:ln>
            <a:noFill/>
          </a:ln>
        </p:spPr>
        <p:style>
          <a:lnRef idx="0">
            <a:scrgbClr r="0" g="0" b="0"/>
          </a:lnRef>
          <a:fillRef idx="0">
            <a:scrgbClr r="0" g="0" b="0"/>
          </a:fillRef>
          <a:effectRef idx="0">
            <a:scrgbClr r="0" g="0" b="0"/>
          </a:effectRef>
          <a:fontRef idx="minor">
            <a:schemeClr val="accent5"/>
          </a:fontRef>
        </p:style>
        <p:txBody>
          <a:bodyPr wrap="square" lIns="0" tIns="36000" rIns="0" bIns="0" rtlCol="0">
            <a:spAutoFit/>
          </a:bodyPr>
          <a:lstStyle/>
          <a:p>
            <a:r>
              <a:rPr lang="da-DK" sz="1000" b="1" dirty="0">
                <a:solidFill>
                  <a:schemeClr val="tx1"/>
                </a:solidFill>
              </a:rPr>
              <a:t>TID</a:t>
            </a:r>
          </a:p>
        </p:txBody>
      </p:sp>
      <p:sp>
        <p:nvSpPr>
          <p:cNvPr id="31" name="Tekstfelt 30">
            <a:extLst>
              <a:ext uri="{FF2B5EF4-FFF2-40B4-BE49-F238E27FC236}">
                <a16:creationId xmlns:a16="http://schemas.microsoft.com/office/drawing/2014/main" id="{F0070373-C277-3F35-7646-6B54856A1FA7}"/>
              </a:ext>
            </a:extLst>
          </p:cNvPr>
          <p:cNvSpPr txBox="1"/>
          <p:nvPr/>
        </p:nvSpPr>
        <p:spPr>
          <a:xfrm>
            <a:off x="1703512" y="2708920"/>
            <a:ext cx="1459380" cy="190240"/>
          </a:xfrm>
          <a:prstGeom prst="rect">
            <a:avLst/>
          </a:prstGeom>
          <a:solidFill>
            <a:schemeClr val="bg1"/>
          </a:solidFill>
          <a:ln>
            <a:noFill/>
          </a:ln>
        </p:spPr>
        <p:style>
          <a:lnRef idx="0">
            <a:scrgbClr r="0" g="0" b="0"/>
          </a:lnRef>
          <a:fillRef idx="0">
            <a:scrgbClr r="0" g="0" b="0"/>
          </a:fillRef>
          <a:effectRef idx="0">
            <a:scrgbClr r="0" g="0" b="0"/>
          </a:effectRef>
          <a:fontRef idx="minor">
            <a:schemeClr val="accent5"/>
          </a:fontRef>
        </p:style>
        <p:txBody>
          <a:bodyPr wrap="square" lIns="0" tIns="0" rIns="0" bIns="36000" rtlCol="0">
            <a:spAutoFit/>
          </a:bodyPr>
          <a:lstStyle/>
          <a:p>
            <a:r>
              <a:rPr lang="da-DK" sz="1000" b="1" dirty="0">
                <a:solidFill>
                  <a:schemeClr val="tx1"/>
                </a:solidFill>
              </a:rPr>
              <a:t>FØLELSESINTENSITET</a:t>
            </a:r>
          </a:p>
        </p:txBody>
      </p:sp>
      <p:cxnSp>
        <p:nvCxnSpPr>
          <p:cNvPr id="2" name="Lige forbindelse 1">
            <a:extLst>
              <a:ext uri="{FF2B5EF4-FFF2-40B4-BE49-F238E27FC236}">
                <a16:creationId xmlns:a16="http://schemas.microsoft.com/office/drawing/2014/main" id="{6B24FA0A-8020-F9A4-7CF2-C02060228573}"/>
              </a:ext>
            </a:extLst>
          </p:cNvPr>
          <p:cNvCxnSpPr>
            <a:cxnSpLocks/>
          </p:cNvCxnSpPr>
          <p:nvPr/>
        </p:nvCxnSpPr>
        <p:spPr>
          <a:xfrm>
            <a:off x="1914246" y="3573016"/>
            <a:ext cx="1157418" cy="0"/>
          </a:xfrm>
          <a:prstGeom prst="line">
            <a:avLst/>
          </a:prstGeom>
          <a:noFill/>
          <a:ln w="38100" cap="flat" cmpd="sng" algn="ctr">
            <a:solidFill>
              <a:srgbClr val="C00000"/>
            </a:solidFill>
            <a:prstDash val="dash"/>
            <a:round/>
            <a:headEnd type="none" w="med" len="med"/>
            <a:tailEnd type="none" w="med" len="med"/>
          </a:ln>
          <a:effectLst/>
        </p:spPr>
      </p:cxnSp>
      <p:cxnSp>
        <p:nvCxnSpPr>
          <p:cNvPr id="4" name="Lige forbindelse 3">
            <a:extLst>
              <a:ext uri="{FF2B5EF4-FFF2-40B4-BE49-F238E27FC236}">
                <a16:creationId xmlns:a16="http://schemas.microsoft.com/office/drawing/2014/main" id="{1E65F54A-10D3-9F8B-3BEF-CEC461E1A64B}"/>
              </a:ext>
            </a:extLst>
          </p:cNvPr>
          <p:cNvCxnSpPr>
            <a:cxnSpLocks/>
          </p:cNvCxnSpPr>
          <p:nvPr/>
        </p:nvCxnSpPr>
        <p:spPr>
          <a:xfrm>
            <a:off x="3071664" y="3573016"/>
            <a:ext cx="0" cy="936104"/>
          </a:xfrm>
          <a:prstGeom prst="line">
            <a:avLst/>
          </a:prstGeom>
          <a:noFill/>
          <a:ln w="38100" cap="flat" cmpd="sng" algn="ctr">
            <a:solidFill>
              <a:srgbClr val="C00000"/>
            </a:solidFill>
            <a:prstDash val="dash"/>
            <a:round/>
            <a:headEnd type="none" w="med" len="med"/>
            <a:tailEnd type="none" w="med" len="med"/>
          </a:ln>
          <a:effectLst/>
        </p:spPr>
      </p:cxnSp>
      <p:sp>
        <p:nvSpPr>
          <p:cNvPr id="14" name="Tekstfelt 13">
            <a:extLst>
              <a:ext uri="{FF2B5EF4-FFF2-40B4-BE49-F238E27FC236}">
                <a16:creationId xmlns:a16="http://schemas.microsoft.com/office/drawing/2014/main" id="{51652763-02F0-4E91-C4CE-E30A090C4FEB}"/>
              </a:ext>
            </a:extLst>
          </p:cNvPr>
          <p:cNvSpPr txBox="1"/>
          <p:nvPr/>
        </p:nvSpPr>
        <p:spPr>
          <a:xfrm>
            <a:off x="2614464" y="3231309"/>
            <a:ext cx="914400" cy="274097"/>
          </a:xfrm>
          <a:prstGeom prst="rect">
            <a:avLst/>
          </a:prstGeom>
          <a:noFill/>
        </p:spPr>
        <p:txBody>
          <a:bodyPr wrap="none" lIns="0" tIns="0" rIns="0" bIns="0" rtlCol="0">
            <a:noAutofit/>
          </a:bodyPr>
          <a:lstStyle/>
          <a:p>
            <a:r>
              <a:rPr lang="da-DK" dirty="0"/>
              <a:t>Selvskade</a:t>
            </a:r>
          </a:p>
        </p:txBody>
      </p:sp>
    </p:spTree>
    <p:extLst>
      <p:ext uri="{BB962C8B-B14F-4D97-AF65-F5344CB8AC3E}">
        <p14:creationId xmlns:p14="http://schemas.microsoft.com/office/powerpoint/2010/main" val="2025687271"/>
      </p:ext>
    </p:extLst>
  </p:cSld>
  <p:clrMapOvr>
    <a:masterClrMapping/>
  </p:clrMapOvr>
  <p:transition spd="slow">
    <p:push dir="u"/>
  </p:transition>
</p:sld>
</file>

<file path=ppt/theme/theme1.xml><?xml version="1.0" encoding="utf-8"?>
<a:theme xmlns:a="http://schemas.openxmlformats.org/drawingml/2006/main" name="REGION H Hospital PowerPoint Skabelon_DKfinal">
  <a:themeElements>
    <a:clrScheme name="Region Hovedstaden Darkblue">
      <a:dk1>
        <a:srgbClr val="333333"/>
      </a:dk1>
      <a:lt1>
        <a:srgbClr val="FFFFFF"/>
      </a:lt1>
      <a:dk2>
        <a:srgbClr val="575757"/>
      </a:dk2>
      <a:lt2>
        <a:srgbClr val="CCD4DD"/>
      </a:lt2>
      <a:accent1>
        <a:srgbClr val="99A8BB"/>
      </a:accent1>
      <a:accent2>
        <a:srgbClr val="333333"/>
      </a:accent2>
      <a:accent3>
        <a:srgbClr val="4D6787"/>
      </a:accent3>
      <a:accent4>
        <a:srgbClr val="666666"/>
      </a:accent4>
      <a:accent5>
        <a:srgbClr val="193C65"/>
      </a:accent5>
      <a:accent6>
        <a:srgbClr val="999999"/>
      </a:accent6>
      <a:hlink>
        <a:srgbClr val="007DBB"/>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SlideTemplateConfiguration><![CDATA[{"documentContentValidatorConfiguration":{"enableDocumentContentValidator":false,"documentContentValidatorVersion":0},"elementsMetadata":[],"slideId":"638460072220087393","enableDocumentContentUpdater":true,"version":"1.3"}]]></TemplafySlideTemplateConfiguration>
</file>

<file path=customXml/item12.xml><?xml version="1.0" encoding="utf-8"?>
<TemplafyFormConfiguration><![CDATA[{"formFields":[{"required":false,"placeholder":"Præsentationens titel/beskrivelse (venstre sidefod)","lines":0,"helpTexts":{"prefix":"","postfix":""},"spacing":{},"type":"textBox","name":"PresentationTitle","label":"Titel/beskrivelse","fullyQualifiedName":"PresentationTitle"},{"required":false,"placeholder":"","lines":0,"helpTexts":{"prefix":"Indsæt ønsket dato (fjerner brugernavnet)","postfix":""},"spacing":{},"type":"textBox","name":"Manuel_dato","label":"Dato","fullyQualifiedName":"Manuel_dato"}],"formDataEntries":[]}]]></TemplafyFormConfiguration>
</file>

<file path=customXml/item13.xml><?xml version="1.0" encoding="utf-8"?>
<TemplafySlideFormConfiguration><![CDATA[{"formFields":[],"formDataEntries":[]}]]></TemplafySlideFormConfiguration>
</file>

<file path=customXml/item14.xml><?xml version="1.0" encoding="utf-8"?>
<TemplafySlideTemplateConfiguration><![CDATA[{"documentContentValidatorConfiguration":{"enableDocumentContentValidator":false,"documentContentValidatorVersion":0},"elementsMetadata":[],"slideId":"638460072220399873","enableDocumentContentUpdater":true,"version":"1.3"}]]></TemplafySlideTemplateConfiguration>
</file>

<file path=customXml/item15.xml><?xml version="1.0" encoding="utf-8"?>
<ct:contentTypeSchema xmlns:ct="http://schemas.microsoft.com/office/2006/metadata/contentType" xmlns:ma="http://schemas.microsoft.com/office/2006/metadata/properties/metaAttributes" ct:_="" ma:_="" ma:contentTypeName="Dokument" ma:contentTypeID="0x0101008C650F60B4C7EF4C9E094F59881CC021" ma:contentTypeVersion="10" ma:contentTypeDescription="Opret et nyt dokument." ma:contentTypeScope="" ma:versionID="8094c25ecdb87f5c776ba03afa3c6219">
  <xsd:schema xmlns:xsd="http://www.w3.org/2001/XMLSchema" xmlns:xs="http://www.w3.org/2001/XMLSchema" xmlns:p="http://schemas.microsoft.com/office/2006/metadata/properties" xmlns:ns1="http://schemas.microsoft.com/sharepoint/v3" xmlns:ns2="49de3d33-79e6-4de7-961a-a8fe87798bc1" xmlns:ns3="http://schemas.microsoft.com/sharepoint/v3/fields" xmlns:ns4="f169d480-32d3-4f80-a063-ed60eb394997" targetNamespace="http://schemas.microsoft.com/office/2006/metadata/properties" ma:root="true" ma:fieldsID="1c104160fa88ba3027c63120482c6f8f" ns1:_="" ns2:_="" ns3:_="" ns4:_="">
    <xsd:import namespace="http://schemas.microsoft.com/sharepoint/v3"/>
    <xsd:import namespace="49de3d33-79e6-4de7-961a-a8fe87798bc1"/>
    <xsd:import namespace="http://schemas.microsoft.com/sharepoint/v3/fields"/>
    <xsd:import namespace="f169d480-32d3-4f80-a063-ed60eb394997"/>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j9ba41cabcc24532a214642c53cf62f7" minOccurs="0"/>
                <xsd:element ref="ns2:TaxCatchAll" minOccurs="0"/>
                <xsd:element ref="ns2:e28c7463b32d45989454826cac66cff3" minOccurs="0"/>
                <xsd:element ref="ns2:a9b2b2d6f7d84659be3f2b28cdbf7ee9"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de3d33-79e6-4de7-961a-a8fe87798bc1"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j9ba41cabcc24532a214642c53cf62f7" ma:index="16" nillable="true" ma:taxonomy="true" ma:internalName="j9ba41cabcc24532a214642c53cf62f7" ma:taxonomyFieldName="taggedtags" ma:displayName="Emneord" ma:fieldId="{39ba41ca-bcc2-4532-a214-642c53cf62f7}"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9c3e4dd1-7212-43b3-b719-b0c0f60ddb42}" ma:internalName="TaxCatchAll" ma:showField="CatchAllData" ma:web="49de3d33-79e6-4de7-961a-a8fe87798bc1">
      <xsd:complexType>
        <xsd:complexContent>
          <xsd:extension base="dms:MultiChoiceLookup">
            <xsd:sequence>
              <xsd:element name="Value" type="dms:Lookup" maxOccurs="unbounded" minOccurs="0" nillable="true"/>
            </xsd:sequence>
          </xsd:extension>
        </xsd:complexContent>
      </xsd:complexType>
    </xsd:element>
    <xsd:element name="e28c7463b32d45989454826cac66cff3" ma:index="19" nillable="true" ma:taxonomy="true" ma:internalName="e28c7463b32d45989454826cac66cff3" ma:taxonomyFieldName="division" ma:displayName="Virksomhed" ma:fieldId="{e28c7463-b32d-4598-9454-826cac66cff3}"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a9b2b2d6f7d84659be3f2b28cdbf7ee9" ma:index="21" nillable="true" ma:taxonomy="true" ma:internalName="a9b2b2d6f7d84659be3f2b28cdbf7ee9" ma:taxonomyFieldName="unit" ma:displayName="Enhed" ma:fieldId="{a9b2b2d6-f7d8-4659-be3f-2b28cdbf7ee9}" ma:sspId="b335dc01-0bcb-4bbd-8ab2-2c7581a3c65b" ma:termSetId="b8e18aba-abaa-48d4-b0c3-8c4aae54e1fc" ma:anchorId="13316226-471a-4c3e-8f52-8c725441320c"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69d480-32d3-4f80-a063-ed60eb394997"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17.xml><?xml version="1.0" encoding="utf-8"?>
<?mso-contentType ?>
<FormTemplates xmlns="http://schemas.microsoft.com/sharepoint/v3/contenttype/forms">
  <Display>DocumentLibraryForm</Display>
  <Edit>DocumentLibraryForm</Edit>
  <New>DocumentLibraryForm</New>
</FormTemplates>
</file>

<file path=customXml/item18.xml><?xml version="1.0" encoding="utf-8"?>
<p:properties xmlns:p="http://schemas.microsoft.com/office/2006/metadata/properties" xmlns:xsi="http://www.w3.org/2001/XMLSchema-instance" xmlns:pc="http://schemas.microsoft.com/office/infopath/2007/PartnerControls">
  <documentManagement>
    <a9b2b2d6f7d84659be3f2b28cdbf7ee9 xmlns="49de3d33-79e6-4de7-961a-a8fe87798bc1">
      <Terms xmlns="http://schemas.microsoft.com/office/infopath/2007/PartnerControls"/>
    </a9b2b2d6f7d84659be3f2b28cdbf7ee9>
    <Samtykkenummer_x0020__x0028_EKSTRA_x0020_FELT_x0029_ xmlns="49de3d33-79e6-4de7-961a-a8fe87798bc1" xsi:nil="true"/>
    <j9ba41cabcc24532a214642c53cf62f7 xmlns="49de3d33-79e6-4de7-961a-a8fe87798bc1">
      <Terms xmlns="http://schemas.microsoft.com/office/infopath/2007/PartnerControls"/>
    </j9ba41cabcc24532a214642c53cf62f7>
    <Dokumenttype xmlns="49de3d33-79e6-4de7-961a-a8fe87798bc1" xsi:nil="true"/>
    <e28c7463b32d45989454826cac66cff3 xmlns="49de3d33-79e6-4de7-961a-a8fe87798bc1">
      <Terms xmlns="http://schemas.microsoft.com/office/infopath/2007/PartnerControls"/>
    </e28c7463b32d45989454826cac66cff3>
    <TaxCatchAll xmlns="49de3d33-79e6-4de7-961a-a8fe87798bc1"/>
    <Samtykkenummer xmlns="49de3d33-79e6-4de7-961a-a8fe87798bc1" xsi:nil="true"/>
    <PublishingExpirationDate xmlns="http://schemas.microsoft.com/sharepoint/v3" xsi:nil="true"/>
    <Yderligere_x0020_information xmlns="49de3d33-79e6-4de7-961a-a8fe87798bc1" xsi:nil="true"/>
    <PublishingStartDate xmlns="http://schemas.microsoft.com/sharepoint/v3" xsi:nil="true"/>
    <Sidst_x0020_opdateret xmlns="49de3d33-79e6-4de7-961a-a8fe87798bc1" xsi:nil="true"/>
    <wic_System_Copyright xmlns="http://schemas.microsoft.com/sharepoint/v3/fields" xsi:nil="true"/>
    <RightsOfUse2 xmlns="f169d480-32d3-4f80-a063-ed60eb394997">Fri afbenyttelse</RightsOfUse2>
    <_dlc_DocId xmlns="49de3d33-79e6-4de7-961a-a8fe87798bc1">HREGHPSYK-2100188217-8</_dlc_DocId>
    <_dlc_DocIdUrl xmlns="49de3d33-79e6-4de7-961a-a8fe87798bc1">
      <Url>https://www.psykiatri-regionh.dk/fagfolk/KAGS/kag-selvskade/_layouts/15/DocIdRedir.aspx?ID=HREGHPSYK-2100188217-8</Url>
      <Description>HREGHPSYK-2100188217-8</Description>
    </_dlc_DocIdUrl>
  </documentManagement>
</p:properties>
</file>

<file path=customXml/item2.xml><?xml version="1.0" encoding="utf-8"?>
<TemplafyTemplateConfiguration><![CDATA[{"elementsMetadata":[{"type":"shape","id":"c344feec-7a3d-468b-84af-8562d8e2de5d","elementConfiguration":{"inheritDimensions":"inheritNone","width":"1.9 cm","height":"1.9 cm","disableUpdates":false,"type":"image"}},{"type":"shape","id":"5431379b-3532-417a-8650-04a840cf7e60","elementConfiguration":{"binding":"UserProfile.Office.Virksomhed_{{DocumentLanguage}}","disableUpdates":false,"type":"text"}},{"type":"shape","id":"cad69f11-aeef-4069-9b38-fb6ec145f57c","elementConfiguration":{"binding":"UserProfile.CenterFreeText","visibility":{"action":"hide","binding":"UserProfile.Centers.CenterUI","operator":"notEquals","compareValue":"Intet valgt"},"disableUpdates":false,"type":"text"}},{"type":"shape","id":"0d7b0b55-e7c1-4025-a56f-6ffc748e032a","elementConfiguration":{"binding":"UserProfile.Centers.Center_{{DocumentLanguage}}","visibility":{"action":"hide","binding":"UserProfile.Centers.CenterUI","operator":"equals","compareValue":"Intet valgt"},"disableUpdates":false,"type":"text"}},{"type":"shape","id":"6f53e9e8-4151-4d66-92bc-c03c05efe8ee","elementConfiguration":{"binding":"Form.PresentationTitle","disableUpdates":false,"type":"text"}},{"type":"shape","id":"c7c86ba9-6685-453c-b8c7-0090d150f9f9","elementConfiguration":{"inheritDimensions":"inheritNone","width":"1.9 cm","height":"1.9 cm","binding":"UserProfile.Office.LogoColor_DCU","disableUpdates":false,"type":"image"}},{"type":"shape","id":"bd60e5b8-1343-4590-b648-5789f95c9c08","elementConfiguration":{"inheritDimensions":"inheritNone","width":"3.68 cm","height":"1.17 cm","binding":"UserProfile.EkstraLogo.ExtraLogoPPNEGDCU_{{DocumentLanguage}}","disableUpdates":false,"type":"image"}},{"type":"shape","id":"191b5913-af93-4993-b264-60d9336974ac","elementConfiguration":{"inheritDimensions":"inheritNone","width":"2.42 cm","height":"2.5 cm","binding":"UserProfile.EkstraLogo.ExtraLogoFive_PP_DCU_{{DocumentLanguage}}","disableUpdates":false,"type":"image"}},{"type":"shape","id":"d4dbec72-8a5d-43f6-93fa-f180dcec9da5","elementConfiguration":{"inheritDimensions":"inheritNone","width":"2.42 cm","height":"2.5 cm","binding":"UserProfile.EkstraLogo.ExtraLogoTwo_PP_DCU_{{DocumentLanguage}}","disableUpdates":false,"type":"image"}},{"type":"shape","id":"d0b3b19d-c523-43a2-8389-4a7b12d33267","elementConfiguration":{"binding":"UserProfile.Name","visibility":{"action":"hide","binding":"Form.Manuel_dato","operator":"notEquals","compareValue":""},"disableUpdates":false,"type":"text"}},{"type":"shape","id":"aee5d1fa-0e2a-47d1-8883-e7a6258a50f3","elementConfiguration":{"binding":"Form.Manuel_dato","visibility":{"action":"hide","operator":"equals","compareValue":""},"disableUpdates":false,"type":"text"}},{"type":"shape","id":"001e2c7f-076c-419c-9aab-cd3e5f231933","elementConfiguration":{"inheritDimensions":"inheritNone","width":"6.05 cm","height":"1.9 cm","binding":"UserProfile.EkstraLogo.ExtraLogoSix_PP_DCU_{{DocumentLanguage}}","disableUpdates":false,"type":"image"}},{"type":"shape","id":"556193e0-17a8-4815-9630-d57089b4de8b","elementConfiguration":{"inheritDimensions":"inheritWidth","width":"1.91 cm","binding":"UserProfile.Office.LogoH_PP_DCU","disableUpdates":false,"type":"image"}},{"type":"shape","id":"1eaae6ea-19d2-4ad8-8878-077c4ff9336a","elementConfiguration":{"inheritDimensions":"inheritNone","width":"3.68 cm","height":"1.17 cm","binding":"UserProfile.EkstraLogo.ExtraLogoPPDCU_{{DocumentLanguage}}","disableUpdates":false,"type":"image"}},{"type":"shape","id":"eb9c7f25-e4f0-4f15-bab3-789e7051a284","elementConfiguration":{"binding":"UserProfile.Office.Virksomhed_{{DocumentLanguage}}","disableUpdates":false,"type":"text"}},{"type":"shape","id":"820eb5ee-9c9d-48de-941a-dc63d51cb206","elementConfiguration":{"binding":"UserProfile.CenterFreeText","visibility":{"action":"hide","binding":"UserProfile.Centers.CenterUI","operator":"notEquals","compareValue":"Intet valgt"},"disableUpdates":false,"type":"text"}},{"type":"shape","id":"a499a94b-eab9-43a9-8b57-76561197d973","elementConfiguration":{"binding":"UserProfile.Centers.Center_{{DocumentLanguage}}","visibility":{"action":"hide","binding":"UserProfile.Centers.CenterUI","operator":"equals","compareValue":"Intet valgt"},"disableUpdates":false,"type":"text"}},{"type":"shape","id":"7b71a162-1512-41bf-8eba-6269c85ff6b6","elementConfiguration":{"binding":"Form.PresentationTitle","disableUpdates":false,"type":"text"}},{"type":"shape","id":"3ff84f2f-a543-4d30-9cc3-8196e54ca932","elementConfiguration":{"inheritDimensions":"inheritNone","width":"2.42 cm","height":"2.5 cm","binding":"UserProfile.EkstraLogo.ExtraLogoFive_PP_DCU_{{DocumentLanguage}}","disableUpdates":false,"type":"image"}},{"type":"shape","id":"1feaf8f6-c4aa-4b10-aded-cb6e53db9958","elementConfiguration":{"inheritDimensions":"inheritNone","width":"2.42 cm","height":"2.5 cm","binding":"UserProfile.EkstraLogo.ExtraLogoTwo_PP_DCU_{{DocumentLanguage}}","disableUpdates":false,"type":"image"}},{"type":"shape","id":"95afa5f4-091c-484f-8c03-4fb9fa034d45","elementConfiguration":{"binding":"UserProfile.Name","visibility":{"action":"hide","binding":"Form.Manuel_dato","operator":"notEquals","compareValue":""},"disableUpdates":false,"type":"text"}},{"type":"shape","id":"2fd88928-6521-441a-bf00-919091150c08","elementConfiguration":{"binding":"Form.Manuel_dato","visibility":{"action":"hide","operator":"equals","compareValue":""},"disableUpdates":false,"type":"text"}},{"type":"shape","id":"9b898834-64b9-48e8-8745-e46bdebfb00c","elementConfiguration":{"inheritDimensions":"inheritNone","width":"1.9 cm","height":"19.05 cm","binding":"UserProfile.Office.LogoColor_DCU","disableUpdates":false,"type":"image"}},{"type":"shape","id":"ac09eb03-96c3-4a0e-ad4e-43d6d84ee16a","elementConfiguration":{"inheritDimensions":"inheritNone","width":"6.05 cm","height":"1.9 cm","binding":"UserProfile.EkstraLogo.ExtraLogoSix_PP_DCU_{{DocumentLanguage}}","disableUpdates":false,"type":"image"}},{"type":"shape","id":"36eec57b-cbe0-4559-b5aa-836bfe8feadc","elementConfiguration":{"inheritDimensions":"inheritWidth","width":"1.91 cm","binding":"UserProfile.Office.LogoH_PP_DCU","disableUpdates":false,"type":"image"}},{"type":"shape","id":"1bce9c74-58c6-4b98-a891-c82eb1cab89a","elementConfiguration":{"binding":"UserProfile.Office.Virksomhed_{{DocumentLanguage}}","disableUpdates":false,"type":"text"}},{"type":"shape","id":"11e4f928-afb0-48b1-b6aa-f0664ebb6294","elementConfiguration":{"binding":"UserProfile.CenterFreeText","visibility":{"action":"hide","binding":"UserProfile.Centers.CenterUI","operator":"notEquals","compareValue":"Intet valgt"},"disableUpdates":false,"type":"text"}},{"type":"shape","id":"67ff459e-2840-4e2f-bcc9-e41d6ccb1947","elementConfiguration":{"binding":"UserProfile.Centers.Center_{{DocumentLanguage}}","visibility":{"action":"hide","binding":"UserProfile.Centers.CenterUI","operator":"equals","compareValue":"Intet valgt"},"disableUpdates":false,"type":"text"}},{"type":"shape","id":"c682f4b4-7384-4711-b089-b30c773fbcac","elementConfiguration":{"binding":"Form.PresentationTitle","disableUpdates":false,"type":"text"}},{"type":"shape","id":"61364e66-af8b-4f16-97b9-02d9ea5b63b7","elementConfiguration":{"inheritDimensions":"inheritNone","width":"1.9 cm","height":"1.9 cm","binding":"UserProfile.Office.LogoColor_DCU","disableUpdates":false,"type":"image"}},{"type":"shape","id":"88305a3f-d804-488b-a9d3-79bf88a100e4","elementConfiguration":{"inheritDimensions":"inheritNone","width":"3.68 cm","height":"1.17 cm","binding":"UserProfile.EkstraLogo.ExtraLogoPPNEGDCU_{{DocumentLanguage}}","disableUpdates":false,"type":"image"}},{"type":"shape","id":"ac21d7cf-ae0b-4f0b-8f57-e344fcee73ad","elementConfiguration":{"inheritDimensions":"inheritNone","width":"2.42 cm","height":"2.5 cm","binding":"UserProfile.EkstraLogo.ExtraLogoFive_PP_DCU_{{DocumentLanguage}}","disableUpdates":false,"type":"image"}},{"type":"shape","id":"0d1399ee-49d2-452c-9296-39056e590f7c","elementConfiguration":{"inheritDimensions":"inheritNone","width":"2.42 cm","height":"2.5 cm","binding":"UserProfile.EkstraLogo.ExtraLogoTwo_PP_DCU_{{DocumentLanguage}}","disableUpdates":false,"type":"image"}},{"type":"shape","id":"ba52735a-bc1d-469f-adca-64ffad5f41d3","elementConfiguration":{"binding":"UserProfile.Name","visibility":{"action":"hide","binding":"Form.Manuel_dato","operator":"notEquals","compareValue":""},"disableUpdates":false,"type":"text"}},{"type":"shape","id":"f470e7f5-1368-475a-bcf8-6f3e8f43ac37","elementConfiguration":{"binding":"Form.Manuel_dato","visibility":{"action":"hide","operator":"equals","compareValue":""},"disableUpdates":false,"type":"text"}},{"type":"shape","id":"526eb088-620b-4324-ad97-7a4b71f5621f","elementConfiguration":{"inheritDimensions":"inheritNone","width":"6.05 cm","height":"1.9 cm","binding":"UserProfile.EkstraLogo.ExtraLogoSix_PP_DCU_{{DocumentLanguage}}","disableUpdates":false,"type":"image"}},{"type":"shape","id":"2a7e052e-bd4d-453c-afe7-69652236d026","elementConfiguration":{"inheritDimensions":"inheritWidth","width":"1.91 cm","binding":"UserProfile.Office.LogoH_PP_DCU","disableUpdates":false,"type":"image"}},{"type":"shape","id":"d619daa2-2742-4415-9fd2-4152efee767e","elementConfiguration":{"binding":"UserProfile.Office.Virksomhed_{{DocumentLanguage}}","disableUpdates":false,"type":"text"}},{"type":"shape","id":"63b1c7f7-ca02-4fee-b473-66d909263a2b","elementConfiguration":{"binding":"UserProfile.CenterFreeText","visibility":{"action":"hide","binding":"UserProfile.Centers.CenterUI","operator":"notEquals","compareValue":"Intet valgt"},"disableUpdates":false,"type":"text"}},{"type":"shape","id":"81ec6504-04d7-4987-b7e2-0eb59c85bca1","elementConfiguration":{"binding":"UserProfile.Centers.Center_{{DocumentLanguage}}","visibility":{"action":"hide","binding":"UserProfile.Centers.CenterUI","operator":"equals","compareValue":"Intet valgt"},"disableUpdates":false,"type":"text"}},{"type":"shape","id":"5d1428fb-842a-4ae7-bfa6-38a62b628af5","elementConfiguration":{"binding":"Form.PresentationTitle","disableUpdates":false,"type":"text"}},{"type":"shape","id":"b7393cb8-fe06-4cee-865f-a9e9f751faa5","elementConfiguration":{"inheritDimensions":"inheritNone","width":"1.9 cm","height":"1.9 cm","binding":"UserProfile.Office.LogoColor_DCU","disableUpdates":false,"type":"image"}},{"type":"shape","id":"d7c6847b-e2ec-4798-961d-512b05160856","elementConfiguration":{"inheritDimensions":"inheritNone","width":"3.68 cm","height":"1.17 cm","binding":"UserProfile.EkstraLogo.ExtraLogoPPNEGDCU_{{DocumentLanguage}}","disableUpdates":false,"type":"image"}},{"type":"shape","id":"1cf35dea-ef89-4a99-91d7-9adbc38cdf75","elementConfiguration":{"inheritDimensions":"inheritNone","width":"2.42 cm","height":"2.5 cm","binding":"UserProfile.EkstraLogo.ExtraLogoFive_PP_DCU_{{DocumentLanguage}}","disableUpdates":false,"type":"image"}},{"type":"shape","id":"7f8aa681-b73a-4b48-ab76-9f576069f751","elementConfiguration":{"inheritDimensions":"inheritNone","width":"2.42 cm","height":"2.5 cm","binding":"UserProfile.EkstraLogo.ExtraLogoTwo_PP_DCU_{{DocumentLanguage}}","disableUpdates":false,"type":"image"}},{"type":"shape","id":"812b8921-085f-4a10-8249-c39d1aeaa6dd","elementConfiguration":{"binding":"UserProfile.Name","visibility":{"action":"hide","binding":"Form.Manuel_dato","operator":"notEquals","compareValue":""},"disableUpdates":false,"type":"text"}},{"type":"shape","id":"29ac0824-2e82-4839-9af7-18d6d8bb827d","elementConfiguration":{"binding":"Form.Manuel_dato","visibility":{"action":"hide","operator":"equals","compareValue":""},"disableUpdates":false,"type":"text"}},{"type":"shape","id":"1bfca1dd-3063-451a-b84d-07f4be82485f","elementConfiguration":{"inheritDimensions":"inheritNone","width":"6.05 cm","height":"1.9 cm","binding":"UserProfile.EkstraLogo.ExtraLogoSix_PP_DCU_{{DocumentLanguage}}","disableUpdates":false,"type":"image"}},{"type":"shape","id":"6f56a35b-0b8f-4663-b288-dbfb2bd97e7f","elementConfiguration":{"inheritDimensions":"inheritWidth","width":"1.91 cm","binding":"UserProfile.Office.LogoH_PP_DCU","disableUpdates":false,"type":"image"}},{"type":"shape","id":"37eece66-d83b-4c0e-b9ba-7b245504ccf9","elementConfiguration":{"inheritDimensions":"inheritNone","width":"33.89 cm","height":"19.07 cm","binding":"UserProfile.Centers.VaelgKorrektSkabelon169DCU","disableUpdates":false,"type":"image"}},{"type":"shape","id":"dfcfcc9c-a2ec-4458-af84-464f2f002813","elementConfiguration":{"inheritDimensions":"inheritNone","width":"33.89 cm","height":"19.07 cm","binding":"UserProfile.Centers.VaelgKorrektSkabelon169DCU","disableUpdates":false,"type":"image"}},{"type":"shape","id":"be818721-887d-43d9-b6f8-5202b73d94f4","elementConfiguration":{"binding":"Form.PresentationTitle","disableUpdates":false,"type":"text"}},{"type":"shape","id":"bd61b019-90a8-4a14-80ab-b82e31dba400","elementConfiguration":{"binding":"UserProfile.Name","visibility":{"action":"hide","binding":"Form.Manuel_dato","operator":"notEquals","compareValue":""},"disableUpdates":false,"type":"text"}},{"type":"shape","id":"3dfb688e-c7d2-4f43-a9fb-a4ada1f3063b","elementConfiguration":{"inheritDimensions":"inheritNone","width":"3.68 cm","height":"1.17 cm","binding":"UserProfile.EkstraLogo.ExtraLogoPPNEGDCU_{{DocumentLanguage}}","disableUpdates":false,"type":"image"}},{"type":"shape","id":"e006e850-abe8-4afc-bb14-9367eb1227c3","elementConfiguration":{"inheritDimensions":"inheritNone","width":"2.42 cm","height":"2.5 cm","binding":"UserProfile.EkstraLogo.ExtraLogoFive_PP_DCU_{{DocumentLanguage}}","disableUpdates":false,"type":"image"}},{"type":"shape","id":"1aeaf021-ffe2-4967-a356-c977225dc8ee","elementConfiguration":{"inheritDimensions":"inheritNone","width":"2.42 cm","height":"2.5 cm","binding":"UserProfile.EkstraLogo.ExtraLogoTwo_PP_DCU_{{DocumentLanguage}}","disableUpdates":false,"type":"image"}},{"type":"shape","id":"08f459df-ac89-4404-9824-cfe79a527020","elementConfiguration":{"binding":"UserProfile.Office.Virksomhed_{{DocumentLanguage}}","disableUpdates":false,"type":"text"}},{"type":"shape","id":"0ecd6faf-7788-4118-b88e-3fa7137c403a","elementConfiguration":{"binding":"UserProfile.CenterFreeText","visibility":{"action":"hide","binding":"UserProfile.Centers.CenterUI","operator":"notEquals","compareValue":"Intet valgt"},"disableUpdates":false,"type":"text"}},{"type":"shape","id":"ad5b2cd8-a83e-4eee-9406-57d0bcbfacb1","elementConfiguration":{"binding":"UserProfile.Centers.Center_{{DocumentLanguage}}","visibility":{"action":"hide","binding":"UserProfile.Centers.CenterUI","operator":"equals","compareValue":"Intet valgt","compareValues":[]},"disableUpdates":false,"type":"text"}},{"type":"shape","id":"72c62609-b604-4f43-8f22-db1742071f3e","elementConfiguration":{"binding":"Form.Manuel_dato","visibility":{"action":"hide","operator":"equals","compareValue":""},"disableUpdates":false,"type":"text"}},{"type":"shape","id":"1ffcefca-e338-4bb4-b35c-6fdfca8335cc","elementConfiguration":{"inheritDimensions":"inheritNone","width":"1.9 cm","height":"19.05 cm","binding":"UserProfile.Office.LogoColor_DCU","disableUpdates":false,"type":"image"}},{"type":"shape","id":"972e72e6-8c10-4dba-b6fa-105bed263799","elementConfiguration":{"inheritDimensions":"inheritNone","width":"6.05 cm","height":"1.9 cm","binding":"UserProfile.EkstraLogo.ExtraLogoSix_PP_DCU_{{DocumentLanguage}}","disableUpdates":false,"type":"image"}},{"type":"shape","id":"1a3cedc4-0065-4b04-a938-24500fc38399","elementConfiguration":{"inheritDimensions":"inheritWidth","width":"1.91 cm","binding":"UserProfile.Office.LogoH_PP_DCU","disableUpdates":false,"type":"image"}},{"type":"shape","id":"6e8d4af1-256a-48cf-8280-fe1f93009e30","elementConfiguration":{"inheritDimensions":"inheritNone","width":"1.9 cm","height":"19.05 cm","binding":"UserProfile.Office.LogoColor_DCU","disableUpdates":false,"type":"image"}},{"type":"shape","id":"72395a8c-7e03-481e-9168-9715533276f4","elementConfiguration":{"inheritDimensions":"inheritNone","width":"3.68 cm","height":"1.17 cm","binding":"UserProfile.EkstraLogo.ExtraLogoPPNEGDCU_{{DocumentLanguage}}","disableUpdates":false,"type":"image"}},{"type":"shape","id":"ef1d9db8-1dda-4105-9782-166ab8c50e25","elementConfiguration":{"binding":"UserProfile.Office.Virksomhed_{{DocumentLanguage}}","disableUpdates":false,"type":"text"}},{"type":"shape","id":"849ee1ca-d56b-413a-8916-1e920372d296","elementConfiguration":{"binding":"UserProfile.CenterFreeText","visibility":{"action":"hide","binding":"UserProfile.Centers.CenterUI","operator":"notEquals","compareValue":"Intet valgt","compareValues":[""]},"disableUpdates":false,"type":"text"}},{"type":"shape","id":"cf2ea430-61c7-4947-8cd2-5f61e0e9f167","elementConfiguration":{"binding":"UserProfile.Centers.Center_{{DocumentLanguage}}","visibility":{"action":"hide","binding":"UserProfile.Centers.CenterUI","operator":"equals","compareValue":"Intet valgt"},"disableUpdates":false,"type":"text"}},{"type":"shape","id":"f498f524-829b-4a76-9b28-1e876baa4ac4","elementConfiguration":{"binding":"Form.PresentationTitle","disableUpdates":false,"type":"text"}},{"type":"shape","id":"c0ff7a54-0c30-4bd5-ad5f-1026770898d1","elementConfiguration":{"inheritDimensions":"inheritNone","width":"2.42 cm","height":"2.5 cm","binding":"UserProfile.EkstraLogo.ExtraLogoFive_PP_DCU_{{DocumentLanguage}}","disableUpdates":false,"type":"image"}},{"type":"shape","id":"07ce8117-e650-40fa-8add-826e29904ccf","elementConfiguration":{"inheritDimensions":"inheritNone","width":"2.42 cm","height":"2.5 cm","binding":"UserProfile.EkstraLogo.ExtraLogoTwo_PP_DCU_{{DocumentLanguage}}","disableUpdates":false,"type":"image"}},{"type":"shape","id":"1e7b60fb-0178-4100-ae60-763ea1daa15b","elementConfiguration":{"binding":"UserProfile.Name","visibility":{"action":"hide","binding":"Form.Manuel_dato","operator":"notEquals","compareValue":""},"disableUpdates":false,"type":"text"}},{"type":"shape","id":"38372fd4-1918-4851-aa12-468c2cf0ee06","elementConfiguration":{"binding":"Form.Manuel_dato","visibility":{"action":"hide","operator":"equals","compareValue":""},"disableUpdates":false,"type":"text"}},{"type":"shape","id":"8d4d8922-302b-40d4-8f35-91db04ae3e21","elementConfiguration":{"inheritDimensions":"inheritNone","width":"6.05 cm","height":"1.9 cm","binding":"UserProfile.EkstraLogo.ExtraLogoSixNEG_PP_DCU_{{DocumentLanguage}}","disableUpdates":false,"type":"image"}},{"type":"shape","id":"30e23c63-6371-4cf9-af43-8d3c8da3cb51","elementConfiguration":{"inheritDimensions":"inheritWidth","width":"1.91 cm","binding":"UserProfile.Office.LogoH_PP_DCU","disableUpdates":false,"type":"image"}},{"type":"shape","id":"8b75fe3e-9532-4224-b5a1-4e79ab169a8d","elementConfiguration":{"inheritDimensions":"inheritNone","width":"33.89 cm","height":"19.07 cm","binding":"UserProfile.Centers.VaelgKorrektSkabelon169DCU","disableUpdates":false,"type":"image"}},{"type":"shape","id":"d711bc32-0b15-4895-9a6d-00d08d47a263","elementConfiguration":{"inheritDimensions":"inheritNone","width":"33.89 cm","height":"19.07 cm","binding":"UserProfile.Centers.VaelgKorrektSkabelon169DCU","disableUpdates":false,"type":"image"}},{"type":"shape","id":"b54b8ae2-d607-49c7-96a3-4a2ef106c0fb","elementConfiguration":{"binding":"Form.PresentationTitle","disableUpdates":false,"type":"text"}},{"type":"shape","id":"c44712a1-0004-46e8-9d21-50805e737f77","elementConfiguration":{"binding":"UserProfile.Name","visibility":{"action":"hide","binding":"Form.Manuel_dato","operator":"notEquals","compareValue":""},"disableUpdates":false,"type":"text"}},{"type":"shape","id":"d0c8e243-42bc-4466-8404-13eecad2886c","elementConfiguration":{"inheritDimensions":"inheritNone","width":"3.68 cm","height":"1.17 cm","binding":"UserProfile.EkstraLogo.ExtraLogoPPNEGDCU_{{DocumentLanguage}}","disableUpdates":false,"type":"image"}},{"type":"shape","id":"e7fd6463-67be-4b66-8626-57ea7f2bd6c0","elementConfiguration":{"inheritDimensions":"inheritNone","width":"2.42 cm","height":"2.5 cm","binding":"UserProfile.EkstraLogo.ExtraLogoFive_PP_DCU_{{DocumentLanguage}}","disableUpdates":false,"type":"image"}},{"type":"shape","id":"ae85b08b-1ef9-4340-ba52-eb6b5645fbc5","elementConfiguration":{"inheritDimensions":"inheritNone","width":"2.42 cm","height":"2.5 cm","binding":"UserProfile.EkstraLogo.ExtraLogoTwo_PP_DCU_{{DocumentLanguage}}","disableUpdates":false,"type":"image"}},{"type":"shape","id":"f8e31472-6208-4aa3-b7be-1400e7125ef1","elementConfiguration":{"binding":"UserProfile.Office.Virksomhed_{{DocumentLanguage}}","disableUpdates":false,"type":"text"}},{"type":"shape","id":"cf31ec73-e1bc-4e77-95ea-fe9e4ff0073e","elementConfiguration":{"binding":"UserProfile.CenterFreeText","visibility":{"action":"hide","binding":"UserProfile.Centers.CenterUI","operator":"notEquals","compareValue":"Intet valgt"},"disableUpdates":false,"type":"text"}},{"type":"shape","id":"7675cb33-2f96-4f15-9d9b-64e709371bf8","elementConfiguration":{"binding":"UserProfile.Centers.Center_{{DocumentLanguage}}","visibility":{"action":"hide","binding":"UserProfile.Centers.CenterUI","operator":"equals","compareValue":"Intet valgt","compareValues":[]},"disableUpdates":false,"type":"text"}},{"type":"shape","id":"3e236ec6-64d9-4f21-961b-fbb26fea6dda","elementConfiguration":{"binding":"Form.Manuel_dato","visibility":{"action":"hide","operator":"equals","compareValue":""},"disableUpdates":false,"type":"text"}},{"type":"shape","id":"19e8e442-341b-4f04-8192-02b004b7788f","elementConfiguration":{"inheritDimensions":"inheritNone","width":"1.9 cm","height":"19.05 cm","binding":"UserProfile.Office.LogoColor_DCU","disableUpdates":false,"type":"image"}},{"type":"shape","id":"b2f40c56-8869-4bb7-8558-aa59ecf9c7b9","elementConfiguration":{"inheritDimensions":"inheritNone","width":"6.05 cm","height":"1.9 cm","binding":"UserProfile.EkstraLogo.ExtraLogoSix_PP_DCU_{{DocumentLanguage}}","disableUpdates":false,"type":"image"}},{"type":"shape","id":"6c6511a9-cfa2-42e1-b339-e1a5f5689df4","elementConfiguration":{"inheritDimensions":"inheritWidth","width":"1.91 cm","binding":"UserProfile.Office.LogoH_PP_DCU","disableUpdates":false,"type":"image"}},{"type":"shape","id":"5dccc922-3389-4458-8ad1-b4432ba2cbbf","elementConfiguration":{"binding":"UserProfile.Office.Virksomhed_{{DocumentLanguage}}","disableUpdates":false,"type":"text"}},{"type":"shape","id":"97753d22-835c-40de-b389-1c145f0cead7","elementConfiguration":{"binding":"UserProfile.CenterFreeText","visibility":{"action":"hide","binding":"UserProfile.Centers.CenterUI","operator":"notEquals","compareValue":"Intet valgt","compareValues":[""]},"disableUpdates":false,"type":"text"}},{"type":"shape","id":"035cf325-a8d8-401c-bdae-79933426a1d8","elementConfiguration":{"binding":"UserProfile.Centers.Center_{{DocumentLanguage}}","visibility":{"action":"hide","binding":"UserProfile.Centers.CenterUI","operator":"equals","compareValue":"Intet valgt"},"disableUpdates":false,"type":"text"}},{"type":"shape","id":"8b8f01f6-0750-4888-8201-d82a390ac671","elementConfiguration":{"binding":"Form.PresentationTitle","disableUpdates":false,"type":"text"}},{"type":"shape","id":"67de7df7-5e6b-4488-b276-df37a919ab86","elementConfiguration":{"inheritDimensions":"inheritNone","width":"1.9 cm","height":"1.9 cm","binding":"UserProfile.Office.LogoColor_DCU","disableUpdates":false,"type":"image"}},{"type":"shape","id":"6b9e8fb2-34fd-48a4-abe0-a19478ad7993","elementConfiguration":{"inheritDimensions":"inheritNone","width":"3.68 cm","height":"1.17 cm","binding":"UserProfile.EkstraLogo.ExtraLogoPPNEGDCU_{{DocumentLanguage}}","disableUpdates":false,"type":"image"}},{"type":"shape","id":"611b96ae-48a5-4992-808f-24614b6e3794","elementConfiguration":{"inheritDimensions":"inheritNone","width":"2.42 cm","height":"2.5 cm","binding":"UserProfile.EkstraLogo.ExtraLogoFive_PP_DCU_{{DocumentLanguage}}","disableUpdates":false,"type":"image"}},{"type":"shape","id":"480bb5a4-1a2b-47c4-9f63-ced2d20f915f","elementConfiguration":{"inheritDimensions":"inheritNone","width":"2.42 cm","height":"2.5 cm","binding":"UserProfile.EkstraLogo.ExtraLogoTwo_PP_DCU_{{DocumentLanguage}}","disableUpdates":false,"type":"image"}},{"type":"shape","id":"fabd04d5-13d9-476f-a413-2b82bbfadca2","elementConfiguration":{"binding":"UserProfile.Name","visibility":{"action":"hide","binding":"Form.Manuel_dato","operator":"notEquals","compareValue":""},"disableUpdates":false,"type":"text"}},{"type":"shape","id":"02156a79-6be1-4252-9286-7ddcad6ee609","elementConfiguration":{"binding":"Form.Manuel_dato","visibility":{"action":"hide","operator":"equals","compareValue":""},"disableUpdates":false,"type":"text"}},{"type":"shape","id":"12cdf860-3f9e-445a-9773-2707b27e52a0","elementConfiguration":{"inheritDimensions":"inheritNone","width":"6.05 cm","height":"1.9 cm","binding":"UserProfile.EkstraLogo.ExtraLogoSix_PP_DCU_{{DocumentLanguage}}","disableUpdates":false,"type":"image"}},{"type":"shape","id":"a0257abe-618e-4019-9a0a-0c184bc74998","elementConfiguration":{"inheritDimensions":"inheritWidth","width":"1.91 cm","binding":"UserProfile.Office.LogoH_PP_DCU","disableUpdates":false,"type":"image"}},{"type":"shape","id":"4bd6f647-0749-4514-9788-45c16492c769","elementConfiguration":{"binding":"UserProfile.Office.Virksomhed_{{DocumentLanguage}}","disableUpdates":false,"type":"text"}},{"type":"shape","id":"df82968f-7f56-475d-be6a-7f2c13541995","elementConfiguration":{"binding":"UserProfile.CenterFreeText","visibility":{"action":"hide","binding":"UserProfile.Centers.CenterUI","operator":"notEquals","compareValue":"Intet valgt"},"disableUpdates":false,"type":"text"}},{"type":"shape","id":"61ef7c34-2db1-405d-97af-c137362aead8","elementConfiguration":{"binding":"UserProfile.Centers.Center_{{DocumentLanguage}}","visibility":{"action":"hide","binding":"UserProfile.Centers.CenterUI","operator":"equals","compareValue":"Intet valgt"},"disableUpdates":false,"type":"text"}},{"type":"shape","id":"851b4e41-5047-463d-a275-9719c9b4ce39","elementConfiguration":{"binding":"Form.PresentationTitle","disableUpdates":false,"type":"text"}},{"type":"shape","id":"2ebe2735-e34c-48f3-aa9b-4cf5f56b2f5f","elementConfiguration":{"inheritDimensions":"inheritNone","width":"1.9 cm","height":"1.9 cm","binding":"UserProfile.Office.LogoColor_DCU","disableUpdates":false,"type":"image"}},{"type":"shape","id":"6f611621-10c8-414b-b87d-6665e1a644e3","elementConfiguration":{"inheritDimensions":"inheritNone","width":"3.68 cm","height":"1.17 cm","binding":"UserProfile.EkstraLogo.ExtraLogoPPNEGDCU_{{DocumentLanguage}}","disableUpdates":false,"type":"image"}},{"type":"shape","id":"8e9b10bd-5741-46ca-9699-03598c0ce281","elementConfiguration":{"inheritDimensions":"inheritNone","width":"2.42 cm","height":"2.5 cm","binding":"UserProfile.EkstraLogo.ExtraLogoFive_PP_DCU_{{DocumentLanguage}}","disableUpdates":false,"type":"image"}},{"type":"shape","id":"79fc77e6-757f-4a44-9444-dc8e3d4f95db","elementConfiguration":{"inheritDimensions":"inheritNone","width":"2.42 cm","height":"2.5 cm","binding":"UserProfile.EkstraLogo.ExtraLogoTwo_PP_DCU_{{DocumentLanguage}}","disableUpdates":false,"type":"image"}},{"type":"shape","id":"66f067b6-acc3-4eb9-886c-65ecf4c21e75","elementConfiguration":{"binding":"UserProfile.Name","visibility":{"action":"hide","binding":"Form.Manuel_dato","operator":"notEquals","compareValue":""},"disableUpdates":false,"type":"text"}},{"type":"shape","id":"c8e1b011-3caf-4b28-b4f7-95132c76d2af","elementConfiguration":{"binding":"Form.Manuel_dato","visibility":{"action":"hide","operator":"equals","compareValue":""},"disableUpdates":false,"type":"text"}},{"type":"shape","id":"0fb1e9c5-12f3-45d3-ad76-faaf3862f11e","elementConfiguration":{"inheritDimensions":"inheritNone","width":"6.05 cm","height":"1.9 cm","binding":"UserProfile.EkstraLogo.ExtraLogoSix_PP_DCU_{{DocumentLanguage}}","disableUpdates":false,"type":"image"}},{"type":"shape","id":"9a5c8fcd-aacb-40b4-8733-e412170a65e4","elementConfiguration":{"inheritDimensions":"inheritWidth","width":"1.91 cm","binding":"UserProfile.Office.LogoH_PP_DCU","disableUpdates":false,"type":"image"}},{"type":"shape","id":"ec4a13c1-b424-4439-b686-98d961b10c8b","elementConfiguration":{"binding":"UserProfile.Office.Virksomhed_{{DocumentLanguage}}","disableUpdates":false,"type":"text"}},{"type":"shape","id":"bcf1a77a-4a17-4e55-b2f3-b067548786de","elementConfiguration":{"binding":"UserProfile.CenterFreeText","visibility":{"action":"hide","binding":"UserProfile.Centers.CenterUI","operator":"notEquals","compareValue":"Intet valgt"},"disableUpdates":false,"type":"text"}},{"type":"shape","id":"2b3dd262-6b5c-40d1-b8e3-09ade4691455","elementConfiguration":{"binding":"UserProfile.Centers.Center_{{DocumentLanguage}}","visibility":{"action":"hide","binding":"UserProfile.Centers.CenterUI","operator":"equals","compareValue":"Intet valgt"},"disableUpdates":false,"type":"text"}},{"type":"shape","id":"5b447c00-394c-46bc-bf90-9adf177552b1","elementConfiguration":{"binding":"Form.PresentationTitle","disableUpdates":false,"type":"text"}},{"type":"shape","id":"1cd812b1-4522-48db-beaf-b291a3daf898","elementConfiguration":{"inheritDimensions":"inheritNone","width":"1.9 cm","height":"1.9 cm","binding":"UserProfile.Office.LogoColor_DCU","disableUpdates":false,"type":"image"}},{"type":"shape","id":"b129431c-d0bc-42cd-996e-9401afca0d4f","elementConfiguration":{"inheritDimensions":"inheritNone","width":"3.68 cm","height":"1.17 cm","binding":"UserProfile.EkstraLogo.ExtraLogoPPNEGDCU_{{DocumentLanguage}}","disableUpdates":false,"type":"image"}},{"type":"shape","id":"4c4cf3c2-0432-4489-b02f-31f815fbf95d","elementConfiguration":{"inheritDimensions":"inheritNone","width":"2.42 cm","height":"2.5 cm","binding":"UserProfile.EkstraLogo.ExtraLogoFive_PP_DCU_{{DocumentLanguage}}","disableUpdates":false,"type":"image"}},{"type":"shape","id":"cfe5c375-158d-4f09-a726-a1e3ddfda27e","elementConfiguration":{"inheritDimensions":"inheritNone","width":"2.42 cm","height":"2.5 cm","binding":"UserProfile.EkstraLogo.ExtraLogoTwo_PP_DCU_{{DocumentLanguage}}","disableUpdates":false,"type":"image"}},{"type":"shape","id":"297479c3-85da-402e-979d-168aef8a5281","elementConfiguration":{"binding":"UserProfile.Name","visibility":{"action":"hide","binding":"Form.Manuel_dato","operator":"notEquals","compareValue":""},"disableUpdates":false,"type":"text"}},{"type":"shape","id":"015185d3-cd56-46d3-84e5-a4e7f0b768c2","elementConfiguration":{"binding":"Form.Manuel_dato","visibility":{"action":"hide","operator":"equals","compareValue":""},"disableUpdates":false,"type":"text"}},{"type":"shape","id":"0b87d832-c592-4382-8155-15b559d5b345","elementConfiguration":{"inheritDimensions":"inheritNone","width":"6.05 cm","height":"1.9 cm","binding":"UserProfile.EkstraLogo.ExtraLogoSix_PP_DCU_{{DocumentLanguage}}","disableUpdates":false,"type":"image"}},{"type":"shape","id":"561665c4-465c-4759-a298-e7247f381de8","elementConfiguration":{"inheritDimensions":"inheritWidth","width":"1.91 cm","binding":"UserProfile.Office.LogoH_PP_DCU","disableUpdates":false,"type":"image"}},{"type":"shape","id":"5d6f8a41-5d9a-4844-b068-d2b62f499569","elementConfiguration":{"inheritDimensions":"inheritNone","width":"1.9 cm","height":"1.9 cm","binding":"UserProfile.Office.LogoColor_DCU","disableUpdates":false,"type":"image"}},{"type":"shape","id":"3949c1e2-0bac-4be6-bf89-b62edc5a5dc1","elementConfiguration":{"binding":"UserProfile.Office.Virksomhed_{{DocumentLanguage}}","disableUpdates":false,"type":"text"}},{"type":"shape","id":"2b63d95d-b444-4809-985e-e4a611e47314","elementConfiguration":{"binding":"UserProfile.CenterFreeText","visibility":{"action":"hide","binding":"UserProfile.Centers.CenterUI","operator":"notEquals","compareValue":"Intet valgt"},"disableUpdates":false,"type":"text"}},{"type":"shape","id":"40245246-b980-4add-8513-1254359304ff","elementConfiguration":{"binding":"UserProfile.Centers.Center_{{DocumentLanguage}}","visibility":{"action":"hide","binding":"UserProfile.Centers.CenterUI","operator":"equals","compareValue":"Intet valgt"},"disableUpdates":false,"type":"text"}},{"type":"shape","id":"6bbab848-80f3-49e0-8362-643f88ac41f2","elementConfiguration":{"binding":"Form.PresentationTitle","disableUpdates":false,"type":"text"}},{"type":"shape","id":"b71c1740-a640-42bd-a732-0f72d843d20e","elementConfiguration":{"inheritDimensions":"inheritNone","width":"3.68 cm","height":"1.17 cm","binding":"UserProfile.EkstraLogo.ExtraLogoPPNEGDCU_{{DocumentLanguage}}","disableUpdates":false,"type":"image"}},{"type":"shape","id":"f7d5b613-fb35-4e8c-95f1-e08b7f48c65d","elementConfiguration":{"inheritDimensions":"inheritNone","width":"2.42 cm","height":"2.5 cm","binding":"UserProfile.EkstraLogo.ExtraLogoFive_PP_DCU_{{DocumentLanguage}}","disableUpdates":false,"type":"image"}},{"type":"shape","id":"3d88ed6a-6555-4324-8c81-3e1bdd769d0d","elementConfiguration":{"inheritDimensions":"inheritNone","width":"2.42 cm","height":"2.5 cm","binding":"UserProfile.EkstraLogo.ExtraLogoTwo_PP_DCU_{{DocumentLanguage}}","disableUpdates":false,"type":"image"}},{"type":"shape","id":"1ada6d86-cbb9-4959-9f0f-03e58e49a54a","elementConfiguration":{"binding":"UserProfile.Name","visibility":{"action":"hide","binding":"Form.Manuel_dato","operator":"notEquals","compareValue":""},"disableUpdates":false,"type":"text"}},{"type":"shape","id":"62e802f3-4067-41c2-9ccc-f3c04fd26024","elementConfiguration":{"binding":"Form.Manuel_dato","visibility":{"action":"hide","operator":"equals","compareValue":""},"disableUpdates":false,"type":"text"}},{"type":"shape","id":"6d11075a-f7e1-4b41-954c-bb3b8c9b9232","elementConfiguration":{"inheritDimensions":"inheritNone","width":"6.05 cm","height":"1.9 cm","binding":"UserProfile.EkstraLogo.ExtraLogoSix_PP_DCU_{{DocumentLanguage}}","disableUpdates":false,"type":"image"}},{"type":"shape","id":"1de197a1-665d-4e2a-9c89-98885e59c541","elementConfiguration":{"inheritDimensions":"inheritWidth","width":"1.91 cm","binding":"UserProfile.Office.LogoH_PP_DCU","disableUpdates":false,"type":"image"}},{"type":"shape","id":"81edeeba-f6ac-4f6e-9140-0a06668b32f4","elementConfiguration":{"binding":"UserProfile.Office.Virksomhed_{{DocumentLanguage}}","disableUpdates":false,"type":"text"}},{"type":"shape","id":"da00cfcf-c4ab-4186-9980-704eed044c3d","elementConfiguration":{"binding":"UserProfile.CenterFreeText","visibility":{"action":"hide","binding":"UserProfile.Centers.CenterUI","operator":"notEquals","compareValue":"Intet valgt"},"disableUpdates":false,"type":"text"}},{"type":"shape","id":"ea12f17a-17d6-4205-8beb-6c134ddda76e","elementConfiguration":{"binding":"UserProfile.Centers.Center_{{DocumentLanguage}}","visibility":{"action":"hide","binding":"UserProfile.Centers.CenterUI","operator":"equals","compareValue":"Intet valgt"},"disableUpdates":false,"type":"text"}},{"type":"shape","id":"1bf648a6-d0a7-4af5-b29c-89229e83b373","elementConfiguration":{"binding":"Form.PresentationTitle","disableUpdates":false,"type":"text"}},{"type":"shape","id":"c8f93cc3-cba5-4938-90fe-49a4df0601b4","elementConfiguration":{"inheritDimensions":"inheritNone","width":"1.9 cm","height":"1.9 cm","binding":"UserProfile.Office.LogoColor_DCU","disableUpdates":false,"type":"image"}},{"type":"shape","id":"93860754-a434-449a-a968-54f4661b0161","elementConfiguration":{"inheritDimensions":"inheritNone","width":"3.68 cm","height":"1.17 cm","binding":"UserProfile.EkstraLogo.ExtraLogoPPNEGDCU_{{DocumentLanguage}}","disableUpdates":false,"type":"image"}},{"type":"shape","id":"94705e7b-7378-432c-9fcf-2fb3ce72affd","elementConfiguration":{"inheritDimensions":"inheritNone","width":"2.42 cm","height":"2.5 cm","binding":"UserProfile.EkstraLogo.ExtraLogoFive_PP_DCU_{{DocumentLanguage}}","disableUpdates":false,"type":"image"}},{"type":"shape","id":"a37a2922-a875-4efc-a56b-191dd31b6b32","elementConfiguration":{"inheritDimensions":"inheritNone","width":"2.42 cm","height":"2.5 cm","binding":"UserProfile.EkstraLogo.ExtraLogoTwo_PP_DCU_{{DocumentLanguage}}","disableUpdates":false,"type":"image"}},{"type":"shape","id":"1b3aa469-5686-44f0-ac23-9de9013b30ab","elementConfiguration":{"binding":"UserProfile.Name","visibility":{"action":"hide","binding":"Form.Manuel_dato","operator":"notEquals","compareValue":""},"disableUpdates":false,"type":"text"}},{"type":"shape","id":"5e5cd826-805c-455c-9f4b-06dbfd6cf158","elementConfiguration":{"binding":"Form.Manuel_dato","visibility":{"action":"hide","operator":"equals","compareValue":""},"disableUpdates":false,"type":"text"}},{"type":"shape","id":"eb5bf5c8-520f-42d0-8549-f2bad1d6aae3","elementConfiguration":{"inheritDimensions":"inheritNone","width":"6.05 cm","height":"1.9 cm","binding":"UserProfile.EkstraLogo.ExtraLogoSix_PP_DCU_{{DocumentLanguage}}","disableUpdates":false,"type":"image"}},{"type":"shape","id":"d8000423-18d4-4b20-abda-3308645020b0","elementConfiguration":{"inheritDimensions":"inheritWidth","width":"1.91 cm","binding":"UserProfile.Office.LogoH_PP_DCU","disableUpdates":false,"type":"image"}},{"type":"shape","id":"8d2e2229-8f77-4767-a518-8f8192960e84","elementConfiguration":{"inheritDimensions":"inheritNone","width":"3.68 cm","height":"1.17 cm","binding":"UserProfile.EkstraLogo.ExtraLogoPPDCU_{{DocumentLanguage}}","disableUpdates":false,"type":"image"}},{"type":"shape","id":"05373536-6e94-484a-a430-54dbac5f2525","elementConfiguration":{"binding":"Form.PresentationTitle","disableUpdates":false,"type":"text"}},{"type":"shape","id":"a1eb944f-bbcc-4351-accb-06787f74d35c","elementConfiguration":{"inheritDimensions":"inheritNone","width":"2.42 cm","height":"2.5 cm","binding":"UserProfile.EkstraLogo.ExtraLogoFive_PP_DCU_{{DocumentLanguage}}","disableUpdates":false,"type":"image"}},{"type":"shape","id":"9d695c23-322b-4d09-a365-9d9a95cca3ea","elementConfiguration":{"inheritDimensions":"inheritNone","width":"2.42 cm","height":"2.5 cm","binding":"UserProfile.EkstraLogo.ExtraLogoTwo_PP_DCU_{{DocumentLanguage}}","disableUpdates":false,"type":"image"}},{"type":"shape","id":"78c57067-9ec3-400d-873f-eb2c97c3a3fc","elementConfiguration":{"binding":"UserProfile.Name","visibility":{"action":"hide","binding":"Form.Manuel_dato","operator":"notEquals","compareValue":""},"disableUpdates":false,"type":"text"}},{"type":"shape","id":"044a5719-ca8b-4a06-9d87-7a8b5bc65c1e","elementConfiguration":{"binding":"Form.Manuel_dato","visibility":{"action":"hide","operator":"equals","compareValue":""},"disableUpdates":false,"type":"text"}},{"type":"shape","id":"75f62756-8977-4a8f-a908-62430732ee83","elementConfiguration":{"inheritDimensions":"inheritNone","width":"1.9 cm","height":"19.05 cm","binding":"UserProfile.Office.LogoColor_DCU","disableUpdates":false,"type":"image"}},{"type":"shape","id":"47ba6003-2306-43a2-b10d-cc749edbdf0d","elementConfiguration":{"inheritDimensions":"inheritNone","width":"6.05 cm","height":"1.9 cm","binding":"UserProfile.EkstraLogo.ExtraLogoSix_PP_DCU_{{DocumentLanguage}}","disableUpdates":false,"type":"image"}},{"type":"shape","id":"4950dee6-3a76-4784-819b-d06c5cc42c4a","elementConfiguration":{"binding":"UserProfile.Office.Virksomhed_{{DocumentLanguage}}","disableUpdates":false,"type":"text"}},{"type":"shape","id":"af1634bb-33a0-4c37-8509-88f21b21e005","elementConfiguration":{"binding":"UserProfile.CenterFreeText","visibility":{"action":"hide","binding":"UserProfile.Centers.CenterUI","operator":"notEquals","compareValue":"Intet valgt"},"disableUpdates":false,"type":"text"}},{"type":"shape","id":"357c31e0-bc1f-4f47-8332-aeed1b520bb9","elementConfiguration":{"binding":"UserProfile.Centers.Center_{{DocumentLanguage}}","visibility":{"action":"hide","binding":"UserProfile.Centers.CenterUI","operator":"equals","compareValue":"Intet valgt"},"disableUpdates":false,"type":"text"}},{"type":"shape","id":"d2665f85-73e1-4cc9-b012-5fea6153bd1c","elementConfiguration":{"inheritDimensions":"inheritWidth","width":"1.91 cm","binding":"UserProfile.Office.LogoH_PP_DCU","disableUpdates":false,"type":"image"}},{"type":"shape","id":"6d9e90b1-27fd-49d0-a2ab-bbd8a9d68432","elementConfiguration":{"binding":"UserProfile.Office.Virksomhed_{{DocumentLanguage}}","disableUpdates":false,"type":"text"}},{"type":"shape","id":"deeee4dc-fb68-4a82-8a2e-e693509a49a9","elementConfiguration":{"binding":"UserProfile.CenterFreeText","visibility":{"action":"hide","binding":"UserProfile.Centers.CenterUI","operator":"notEquals","compareValue":"Intet valgt"},"disableUpdates":false,"type":"text"}},{"type":"shape","id":"7a4edcb3-5a7c-4375-849d-64d3f46f696d","elementConfiguration":{"binding":"UserProfile.Centers.Center_{{DocumentLanguage}}","visibility":{"action":"hide","binding":"UserProfile.Centers.CenterUI","operator":"equals","compareValue":"Intet valgt"},"disableUpdates":false,"type":"text"}},{"type":"shape","id":"8847123d-d898-4a8e-89ab-9e970b89ac7e","elementConfiguration":{"binding":"Form.PresentationTitle","disableUpdates":false,"type":"text"}},{"type":"shape","id":"9df4ee37-80bc-4edd-a27f-054e8b419672","elementConfiguration":{"inheritDimensions":"inheritNone","width":"1.9 cm","height":"1.9 cm","binding":"UserProfile.Office.LogoColor_DCU","disableUpdates":false,"type":"image"}},{"type":"shape","id":"dfaae73e-ad54-48ad-9db4-08998ad1e745","elementConfiguration":{"inheritDimensions":"inheritNone","width":"3.68 cm","height":"1.17 cm","binding":"UserProfile.EkstraLogo.ExtraLogoPPNEGDCU_{{DocumentLanguage}}","disableUpdates":false,"type":"image"}},{"type":"shape","id":"ee511c1e-1a68-4580-8c07-ceb8f5c15d7c","elementConfiguration":{"inheritDimensions":"inheritNone","width":"2.42 cm","height":"2.5 cm","binding":"UserProfile.EkstraLogo.ExtraLogoFive_PP_DCU_{{DocumentLanguage}}","disableUpdates":false,"type":"image"}},{"type":"shape","id":"d4bcb162-9533-4201-a53a-3ad3b6bacc11","elementConfiguration":{"inheritDimensions":"inheritNone","width":"2.42 cm","height":"2.5 cm","binding":"UserProfile.EkstraLogo.ExtraLogoTwo_PP_DCU_{{DocumentLanguage}}","disableUpdates":false,"type":"image"}},{"type":"shape","id":"fa81f393-0e0d-49d1-86a1-5eea405009ce","elementConfiguration":{"binding":"UserProfile.Name","visibility":{"action":"hide","binding":"Form.Manuel_dato","operator":"notEquals","compareValue":""},"disableUpdates":false,"type":"text"}},{"type":"shape","id":"db092a8b-e990-45c0-a3c1-ca960d654e97","elementConfiguration":{"binding":"Form.Manuel_dato","visibility":{"action":"hide","operator":"equals","compareValue":""},"disableUpdates":false,"type":"text"}},{"type":"shape","id":"c4719dd8-94ae-44fe-9189-8089993774c3","elementConfiguration":{"inheritDimensions":"inheritNone","width":"6.05 cm","height":"1.9 cm","binding":"UserProfile.EkstraLogo.ExtraLogoSix_PP_DCU_{{DocumentLanguage}}","disableUpdates":false,"type":"image"}},{"type":"shape","id":"37234301-2d81-4c94-98dd-2f58f5faeebe","elementConfiguration":{"inheritDimensions":"inheritWidth","width":"1.91 cm","binding":"UserProfile.Office.LogoH_PP_DCU","disableUpdates":false,"type":"image"}},{"type":"shape","id":"aab9aa5a-ba42-4ffc-b4fc-c788bac34956","elementConfiguration":{"binding":"UserProfile.Office.Virksomhed_{{DocumentLanguage}}","disableUpdates":false,"type":"text"}},{"type":"shape","id":"41b8f6c9-6988-40c6-b221-adff36926a1d","elementConfiguration":{"binding":"UserProfile.CenterFreeText","visibility":{"action":"hide","binding":"UserProfile.Centers.CenterUI","operator":"notEquals","compareValue":"Intet valgt"},"disableUpdates":false,"type":"text"}},{"type":"shape","id":"2f631cf1-39d9-4a6a-badf-70f9b4ed58ac","elementConfiguration":{"binding":"UserProfile.Centers.Center_{{DocumentLanguage}}","visibility":{"action":"hide","binding":"UserProfile.Centers.CenterUI","operator":"equals","compareValue":"Intet valgt"},"disableUpdates":false,"type":"text"}},{"type":"shape","id":"42844bf7-11e4-4091-a140-09f68b611238","elementConfiguration":{"binding":"Form.PresentationTitle","disableUpdates":false,"type":"text"}},{"type":"shape","id":"0331afe1-ba78-48ca-aa4b-33998cf3edf6","elementConfiguration":{"inheritDimensions":"inheritNone","width":"2.42 cm","height":"2.5 cm","binding":"UserProfile.EkstraLogo.ExtraLogoFive_PP_DCU_{{DocumentLanguage}}","disableUpdates":false,"type":"image"}},{"type":"shape","id":"df8a2219-a888-400d-8f22-b528a1ed7351","elementConfiguration":{"inheritDimensions":"inheritNone","width":"2.42 cm","height":"2.5 cm","binding":"UserProfile.EkstraLogo.ExtraLogoTwo_PP_DCU_{{DocumentLanguage}}","disableUpdates":false,"type":"image"}},{"type":"shape","id":"f951be90-223b-47e5-b08b-a67e87ba66e7","elementConfiguration":{"binding":"UserProfile.Name","visibility":{"action":"hide","binding":"Form.Manuel_dato","operator":"notEquals","compareValue":""},"disableUpdates":false,"type":"text"}},{"type":"shape","id":"6ae862da-0de6-4f87-8306-ceb6d120e64b","elementConfiguration":{"binding":"Form.Manuel_dato","visibility":{"action":"hide","operator":"equals","compareValue":""},"disableUpdates":false,"type":"text"}},{"type":"shape","id":"dc14df17-99a6-4224-b2d9-fc815a76f156","elementConfiguration":{"inheritDimensions":"inheritNone","width":"1.9 cm","height":"19.05 cm","binding":"UserProfile.Office.LogoColor_DCU","disableUpdates":false,"type":"image"}},{"type":"shape","id":"a2ca103f-e749-463c-b830-49b13239b3bc","elementConfiguration":{"inheritDimensions":"inheritNone","width":"3.68 cm","height":"1.17 cm","binding":"UserProfile.EkstraLogo.ExtraLogoPPNEGDCU_{{DocumentLanguage}}","disableUpdates":false,"type":"image"}},{"type":"shape","id":"763f1f98-e5c6-4c42-857a-96c15e716b7c","elementConfiguration":{"inheritDimensions":"inheritNone","width":"6.05 cm","height":"1.9 cm","binding":"UserProfile.EkstraLogo.ExtraLogoSix_PP_DCU_{{DocumentLanguage}}","disableUpdates":false,"type":"image"}},{"type":"shape","id":"4b314505-8d58-47f0-bdb4-eacbdac35521","elementConfiguration":{"inheritDimensions":"inheritWidth","width":"1.91 cm","binding":"UserProfile.Office.LogoH_PP_DCU","disableUpdates":false,"type":"image"}}],"transformationConfigurations":[{"colorTheme":"{{UserProfile.Office.ApplyColorTheme}}","originalColorThemeXml":"<a:clrScheme name=\"REGION H Hospital\" xmlns:a=\"http://schemas.openxmlformats.org/drawingml/2006/main\"><a:dk1><a:srgbClr val=\"333333\" /></a:dk1><a:lt1><a:srgbClr val=\"FFFFFF\" /></a:lt1><a:dk2><a:srgbClr val=\"575757\" /></a:dk2><a:lt2><a:srgbClr val=\"CCEBFA\" /></a:lt2><a:accent1><a:srgbClr val=\"99D7F6\" /></a:accent1><a:accent2><a:srgbClr val=\"333333\" /></a:accent2><a:accent3><a:srgbClr val=\"4DB9EF\" /></a:accent3><a:accent4><a:srgbClr val=\"666666\" /></a:accent4><a:accent5><a:srgbClr val=\"19A5EA\" /></a:accent5><a:accent6><a:srgbClr val=\"999999\" /></a:accent6><a:hlink><a:srgbClr val=\"0086CC\" /></a:hlink><a:folHlink><a:srgbClr val=\"808080\" /></a:folHlink></a:clrScheme>","disableUpdates":false,"type":"colorTheme"}],"templateName":"","templateDescription":"","enableDocumentContentUpdater":true,"version":"1.3"}]]></TemplafyTemplateConfiguration>
</file>

<file path=customXml/item3.xml><?xml version="1.0" encoding="utf-8"?>
<TemplafySlideFormConfiguration><![CDATA[{"formFields":[],"formDataEntries":[]}]]></TemplafySlideFormConfiguration>
</file>

<file path=customXml/item4.xml><?xml version="1.0" encoding="utf-8"?>
<TemplafySlideTemplateConfiguration><![CDATA[{"documentContentValidatorConfiguration":{"enableDocumentContentValidator":false,"documentContentValidatorVersion":0},"elementsMetadata":[],"slideId":"637105359336269917","enableDocumentContentUpdater":true,"version":"1.3"}]]></TemplafySlideTemplateConfiguration>
</file>

<file path=customXml/item5.xml><?xml version="1.0" encoding="utf-8"?>
<TemplafySlideTemplateConfiguration><![CDATA[{"documentContentValidatorConfiguration":{"enableDocumentContentValidator":false,"documentContentValidatorVersion":0},"elementsMetadata":[],"slideId":"638460072220399873","enableDocumentContentUpdater":true,"version":"1.3"}]]></TemplafySlideTemplateConfiguration>
</file>

<file path=customXml/item6.xml><?xml version="1.0" encoding="utf-8"?>
<TemplafySlideFormConfiguration><![CDATA[{"formFields":[],"formDataEntries":[]}]]></TemplafySlideFormConfiguration>
</file>

<file path=customXml/item7.xml><?xml version="1.0" encoding="utf-8"?>
<TemplafySlideTemplateConfiguration><![CDATA[{"documentContentValidatorConfiguration":{"enableDocumentContentValidator":false,"documentContentValidatorVersion":0},"elementsMetadata":[],"slideId":"638460072220399873","enableDocumentContentUpdater":true,"version":"1.3"}]]></TemplafySlideTemplateConfiguration>
</file>

<file path=customXml/item8.xml><?xml version="1.0" encoding="utf-8"?>
<TemplafySlideTemplateConfiguration><![CDATA[{"documentContentValidatorConfiguration":{"enableDocumentContentValidator":false,"documentContentValidatorVersion":0},"elementsMetadata":[],"slideId":"638460072220399873","enableDocumentContentUpdater":true,"version":"1.3"}]]></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BE8F26EB-1153-4B98-AAC3-D117DA0F337D}">
  <ds:schemaRefs/>
</ds:datastoreItem>
</file>

<file path=customXml/itemProps10.xml><?xml version="1.0" encoding="utf-8"?>
<ds:datastoreItem xmlns:ds="http://schemas.openxmlformats.org/officeDocument/2006/customXml" ds:itemID="{D02E4E42-9B75-4C25-8264-9D2DE4A14C29}">
  <ds:schemaRefs/>
</ds:datastoreItem>
</file>

<file path=customXml/itemProps11.xml><?xml version="1.0" encoding="utf-8"?>
<ds:datastoreItem xmlns:ds="http://schemas.openxmlformats.org/officeDocument/2006/customXml" ds:itemID="{E4DAACE8-2FE7-4256-AF3A-B66AD4600361}">
  <ds:schemaRefs/>
</ds:datastoreItem>
</file>

<file path=customXml/itemProps12.xml><?xml version="1.0" encoding="utf-8"?>
<ds:datastoreItem xmlns:ds="http://schemas.openxmlformats.org/officeDocument/2006/customXml" ds:itemID="{B0D2E709-FA3C-4E2D-A1F5-DD257C406372}">
  <ds:schemaRefs/>
</ds:datastoreItem>
</file>

<file path=customXml/itemProps13.xml><?xml version="1.0" encoding="utf-8"?>
<ds:datastoreItem xmlns:ds="http://schemas.openxmlformats.org/officeDocument/2006/customXml" ds:itemID="{56CE6E52-CB47-48B8-894B-529393EB2123}">
  <ds:schemaRefs/>
</ds:datastoreItem>
</file>

<file path=customXml/itemProps14.xml><?xml version="1.0" encoding="utf-8"?>
<ds:datastoreItem xmlns:ds="http://schemas.openxmlformats.org/officeDocument/2006/customXml" ds:itemID="{4BF23DF5-1216-4219-9E8A-0658D63C4535}">
  <ds:schemaRefs/>
</ds:datastoreItem>
</file>

<file path=customXml/itemProps15.xml><?xml version="1.0" encoding="utf-8"?>
<ds:datastoreItem xmlns:ds="http://schemas.openxmlformats.org/officeDocument/2006/customXml" ds:itemID="{D64CF1E4-BBC7-41CC-892F-CDC3B3C5AAE7}"/>
</file>

<file path=customXml/itemProps16.xml><?xml version="1.0" encoding="utf-8"?>
<ds:datastoreItem xmlns:ds="http://schemas.openxmlformats.org/officeDocument/2006/customXml" ds:itemID="{17D2F587-67A9-4E08-8701-54E8981F8E13}"/>
</file>

<file path=customXml/itemProps17.xml><?xml version="1.0" encoding="utf-8"?>
<ds:datastoreItem xmlns:ds="http://schemas.openxmlformats.org/officeDocument/2006/customXml" ds:itemID="{B79B0066-61C5-48D3-B361-5C115FDAF385}"/>
</file>

<file path=customXml/itemProps18.xml><?xml version="1.0" encoding="utf-8"?>
<ds:datastoreItem xmlns:ds="http://schemas.openxmlformats.org/officeDocument/2006/customXml" ds:itemID="{3CB5C9E0-6DA3-4A5A-B6B2-7EDC51C1363A}"/>
</file>

<file path=customXml/itemProps2.xml><?xml version="1.0" encoding="utf-8"?>
<ds:datastoreItem xmlns:ds="http://schemas.openxmlformats.org/officeDocument/2006/customXml" ds:itemID="{978984FF-6C25-4FD4-85EA-2F9586C8CA61}">
  <ds:schemaRefs/>
</ds:datastoreItem>
</file>

<file path=customXml/itemProps3.xml><?xml version="1.0" encoding="utf-8"?>
<ds:datastoreItem xmlns:ds="http://schemas.openxmlformats.org/officeDocument/2006/customXml" ds:itemID="{7DE4FA1E-A9AD-41D8-B5AD-78A2F312E2B1}">
  <ds:schemaRefs/>
</ds:datastoreItem>
</file>

<file path=customXml/itemProps4.xml><?xml version="1.0" encoding="utf-8"?>
<ds:datastoreItem xmlns:ds="http://schemas.openxmlformats.org/officeDocument/2006/customXml" ds:itemID="{026957DE-A263-4C3E-96D4-107DEBA1D471}">
  <ds:schemaRefs/>
</ds:datastoreItem>
</file>

<file path=customXml/itemProps5.xml><?xml version="1.0" encoding="utf-8"?>
<ds:datastoreItem xmlns:ds="http://schemas.openxmlformats.org/officeDocument/2006/customXml" ds:itemID="{22077D9B-4418-4107-86C8-4938C354DE41}">
  <ds:schemaRefs/>
</ds:datastoreItem>
</file>

<file path=customXml/itemProps6.xml><?xml version="1.0" encoding="utf-8"?>
<ds:datastoreItem xmlns:ds="http://schemas.openxmlformats.org/officeDocument/2006/customXml" ds:itemID="{38296F8D-2B66-4089-83E5-6E14A4E6C2B0}">
  <ds:schemaRefs/>
</ds:datastoreItem>
</file>

<file path=customXml/itemProps7.xml><?xml version="1.0" encoding="utf-8"?>
<ds:datastoreItem xmlns:ds="http://schemas.openxmlformats.org/officeDocument/2006/customXml" ds:itemID="{2212C95F-4646-4ECD-924A-42CFE012B5BB}">
  <ds:schemaRefs/>
</ds:datastoreItem>
</file>

<file path=customXml/itemProps8.xml><?xml version="1.0" encoding="utf-8"?>
<ds:datastoreItem xmlns:ds="http://schemas.openxmlformats.org/officeDocument/2006/customXml" ds:itemID="{3E6E686A-1D0A-464A-A6BC-39A57662D178}">
  <ds:schemaRefs/>
</ds:datastoreItem>
</file>

<file path=customXml/itemProps9.xml><?xml version="1.0" encoding="utf-8"?>
<ds:datastoreItem xmlns:ds="http://schemas.openxmlformats.org/officeDocument/2006/customXml" ds:itemID="{0A923A6E-DA67-4E47-9460-6BBBD817E24E}">
  <ds:schemaRefs/>
</ds:datastoreItem>
</file>

<file path=docProps/app.xml><?xml version="1.0" encoding="utf-8"?>
<Properties xmlns="http://schemas.openxmlformats.org/officeDocument/2006/extended-properties" xmlns:vt="http://schemas.openxmlformats.org/officeDocument/2006/docPropsVTypes">
  <Template/>
  <TotalTime>0</TotalTime>
  <Words>3142</Words>
  <Application>Microsoft Office PowerPoint</Application>
  <PresentationFormat>Widescreen</PresentationFormat>
  <Paragraphs>287</Paragraphs>
  <Slides>29</Slides>
  <Notes>26</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29</vt:i4>
      </vt:variant>
    </vt:vector>
  </HeadingPairs>
  <TitlesOfParts>
    <vt:vector size="37" baseType="lpstr">
      <vt:lpstr>.AppleSystemUIFont</vt:lpstr>
      <vt:lpstr>Arial</vt:lpstr>
      <vt:lpstr>Calibri</vt:lpstr>
      <vt:lpstr>Daytona Light</vt:lpstr>
      <vt:lpstr>Felix Titling</vt:lpstr>
      <vt:lpstr>Verdana</vt:lpstr>
      <vt:lpstr>Wingdings</vt:lpstr>
      <vt:lpstr>REGION H Hospital PowerPoint Skabelon_DKfinal</vt:lpstr>
      <vt:lpstr>Sådan kan du bruge SAFE appen i behandlingen af selvskade</vt:lpstr>
      <vt:lpstr>Indhold</vt:lpstr>
      <vt:lpstr>PowerPoint-præsentation</vt:lpstr>
      <vt:lpstr>Indhold</vt:lpstr>
      <vt:lpstr>Hvad er selvskade?</vt:lpstr>
      <vt:lpstr>Hvad er de hyppigste former for selvskade?</vt:lpstr>
      <vt:lpstr>Hvorfor skade sig selv? (Selvskadens funktion)</vt:lpstr>
      <vt:lpstr>Fire-funktions-modellen – med eksempler indsat</vt:lpstr>
      <vt:lpstr>Følelsesregulering er ofte motiv for selvskade</vt:lpstr>
      <vt:lpstr>Indhold</vt:lpstr>
      <vt:lpstr>Behandling af selvskade  </vt:lpstr>
      <vt:lpstr>4 terapiformer med effekt ved behandling af selvskade</vt:lpstr>
      <vt:lpstr>2 kategorier af strategier til at regulere følelser</vt:lpstr>
      <vt:lpstr>Eksempler på strategier for følelsesregulering indenfor kategori 1</vt:lpstr>
      <vt:lpstr>Eksempler på strategier for følelsesregulering indenfor kategori 2</vt:lpstr>
      <vt:lpstr>Hvorfor ikke nøjes med at aflede?</vt:lpstr>
      <vt:lpstr>Strategivalg baseret på følelsesintensitet </vt:lpstr>
      <vt:lpstr>Med samtaleredskabet De 4 H’er kan vi hjælpe den selvskadende</vt:lpstr>
      <vt:lpstr>De 4 H’er anvendes efter en selvskadeepisode for sammen med patienten at blive klogere på, hvad der skete og hvad vi kan lære</vt:lpstr>
      <vt:lpstr>Hvordan kædeanalysen kan bruges til at planlægge hvilke strategier, patienten kan afprøve en anden gang?</vt:lpstr>
      <vt:lpstr>Indhold</vt:lpstr>
      <vt:lpstr>SAFE appen som en del af en afledningsstrategi</vt:lpstr>
      <vt:lpstr>SAFE appens indhold</vt:lpstr>
      <vt:lpstr>Hvem henvender SAFE appen sig til? </vt:lpstr>
      <vt:lpstr>SAFE appens oversigt over beroligende metoder</vt:lpstr>
      <vt:lpstr>SAFE appens funktion ”Min side”</vt:lpstr>
      <vt:lpstr>SAFE appens funktion ”Favoritter”</vt:lpstr>
      <vt:lpstr>SAFE appens funktion ”Læs” er også til dig som sundhedsprofessionel</vt:lpstr>
      <vt:lpstr>Links til dig, der gerne vil vide mere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2015-01-13T08:58:59Z</dcterms:created>
  <dcterms:modified xsi:type="dcterms:W3CDTF">2025-01-29T08:59:20Z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TemplafyTimeStamp">
    <vt:lpwstr>2021-11-24T12:20:21.3811686Z</vt:lpwstr>
  </property>
  <property fmtid="{D5CDD505-2E9C-101B-9397-08002B2CF9AE}" pid="4" name="TemplafyTenantId">
    <vt:lpwstr>regionh</vt:lpwstr>
  </property>
  <property fmtid="{D5CDD505-2E9C-101B-9397-08002B2CF9AE}" pid="5" name="TemplafyTemplateId">
    <vt:lpwstr>636933321759797439</vt:lpwstr>
  </property>
  <property fmtid="{D5CDD505-2E9C-101B-9397-08002B2CF9AE}" pid="6" name="TemplafyUserProfileId">
    <vt:lpwstr>638126520642167488</vt:lpwstr>
  </property>
  <property fmtid="{D5CDD505-2E9C-101B-9397-08002B2CF9AE}" pid="7" name="TemplafyLanguageCode">
    <vt:lpwstr>da-DK</vt:lpwstr>
  </property>
  <property fmtid="{D5CDD505-2E9C-101B-9397-08002B2CF9AE}" pid="8" name="ContentTypeId">
    <vt:lpwstr>0x0101008C650F60B4C7EF4C9E094F59881CC021</vt:lpwstr>
  </property>
  <property fmtid="{D5CDD505-2E9C-101B-9397-08002B2CF9AE}" pid="9" name="_dlc_DocIdItemGuid">
    <vt:lpwstr>5a53bab1-7411-415e-a980-49e41bb2f615</vt:lpwstr>
  </property>
  <property fmtid="{D5CDD505-2E9C-101B-9397-08002B2CF9AE}" pid="10" name="taggedtags">
    <vt:lpwstr/>
  </property>
  <property fmtid="{D5CDD505-2E9C-101B-9397-08002B2CF9AE}" pid="11" name="division">
    <vt:lpwstr/>
  </property>
  <property fmtid="{D5CDD505-2E9C-101B-9397-08002B2CF9AE}" pid="12" name="unit">
    <vt:lpwstr/>
  </property>
</Properties>
</file>